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Masters/slideMaster2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4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5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6.xml" ContentType="application/vnd.openxmlformats-officedocument.theme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theme/theme7.xml" ContentType="application/vnd.openxmlformats-officedocument.theme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theme/theme8.xml" ContentType="application/vnd.openxmlformats-officedocument.theme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theme/theme9.xml" ContentType="application/vnd.openxmlformats-officedocument.theme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theme/theme10.xml" ContentType="application/vnd.openxmlformats-officedocument.theme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theme/theme11.xml" ContentType="application/vnd.openxmlformats-officedocument.theme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theme/theme12.xml" ContentType="application/vnd.openxmlformats-officedocument.theme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theme/theme13.xml" ContentType="application/vnd.openxmlformats-officedocument.theme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theme/theme14.xml" ContentType="application/vnd.openxmlformats-officedocument.theme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theme/theme15.xml" ContentType="application/vnd.openxmlformats-officedocument.theme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theme/theme16.xml" ContentType="application/vnd.openxmlformats-officedocument.theme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theme/theme17.xml" ContentType="application/vnd.openxmlformats-officedocument.theme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theme/theme18.xml" ContentType="application/vnd.openxmlformats-officedocument.theme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theme/theme19.xml" ContentType="application/vnd.openxmlformats-officedocument.theme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theme/theme20.xml" ContentType="application/vnd.openxmlformats-officedocument.theme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theme/theme21.xml" ContentType="application/vnd.openxmlformats-officedocument.theme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theme/theme22.xml" ContentType="application/vnd.openxmlformats-officedocument.theme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slideLayouts/slideLayout331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theme/theme23.xml" ContentType="application/vnd.openxmlformats-officedocument.theme+xml"/>
  <Override PartName="/ppt/slideLayouts/slideLayout336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338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340.xml" ContentType="application/vnd.openxmlformats-officedocument.presentationml.slideLayout+xml"/>
  <Override PartName="/ppt/slideLayouts/slideLayout341.xml" ContentType="application/vnd.openxmlformats-officedocument.presentationml.slideLayout+xml"/>
  <Override PartName="/ppt/slideLayouts/slideLayout342.xml" ContentType="application/vnd.openxmlformats-officedocument.presentationml.slideLayout+xml"/>
  <Override PartName="/ppt/slideLayouts/slideLayout343.xml" ContentType="application/vnd.openxmlformats-officedocument.presentationml.slideLayout+xml"/>
  <Override PartName="/ppt/slideLayouts/slideLayout344.xml" ContentType="application/vnd.openxmlformats-officedocument.presentationml.slideLayout+xml"/>
  <Override PartName="/ppt/slideLayouts/slideLayout345.xml" ContentType="application/vnd.openxmlformats-officedocument.presentationml.slideLayout+xml"/>
  <Override PartName="/ppt/slideLayouts/slideLayout346.xml" ContentType="application/vnd.openxmlformats-officedocument.presentationml.slideLayout+xml"/>
  <Override PartName="/ppt/slideLayouts/slideLayout347.xml" ContentType="application/vnd.openxmlformats-officedocument.presentationml.slideLayout+xml"/>
  <Override PartName="/ppt/slideLayouts/slideLayout348.xml" ContentType="application/vnd.openxmlformats-officedocument.presentationml.slideLayout+xml"/>
  <Override PartName="/ppt/theme/theme24.xml" ContentType="application/vnd.openxmlformats-officedocument.theme+xml"/>
  <Override PartName="/ppt/slideLayouts/slideLayout349.xml" ContentType="application/vnd.openxmlformats-officedocument.presentationml.slideLayout+xml"/>
  <Override PartName="/ppt/slideLayouts/slideLayout350.xml" ContentType="application/vnd.openxmlformats-officedocument.presentationml.slideLayout+xml"/>
  <Override PartName="/ppt/slideLayouts/slideLayout351.xml" ContentType="application/vnd.openxmlformats-officedocument.presentationml.slideLayout+xml"/>
  <Override PartName="/ppt/slideLayouts/slideLayout352.xml" ContentType="application/vnd.openxmlformats-officedocument.presentationml.slideLayout+xml"/>
  <Override PartName="/ppt/slideLayouts/slideLayout353.xml" ContentType="application/vnd.openxmlformats-officedocument.presentationml.slideLayout+xml"/>
  <Override PartName="/ppt/slideLayouts/slideLayout354.xml" ContentType="application/vnd.openxmlformats-officedocument.presentationml.slideLayout+xml"/>
  <Override PartName="/ppt/slideLayouts/slideLayout355.xml" ContentType="application/vnd.openxmlformats-officedocument.presentationml.slideLayout+xml"/>
  <Override PartName="/ppt/slideLayouts/slideLayout356.xml" ContentType="application/vnd.openxmlformats-officedocument.presentationml.slideLayout+xml"/>
  <Override PartName="/ppt/slideLayouts/slideLayout357.xml" ContentType="application/vnd.openxmlformats-officedocument.presentationml.slideLayout+xml"/>
  <Override PartName="/ppt/slideLayouts/slideLayout358.xml" ContentType="application/vnd.openxmlformats-officedocument.presentationml.slideLayout+xml"/>
  <Override PartName="/ppt/slideLayouts/slideLayout359.xml" ContentType="application/vnd.openxmlformats-officedocument.presentationml.slideLayout+xml"/>
  <Override PartName="/ppt/slideLayouts/slideLayout360.xml" ContentType="application/vnd.openxmlformats-officedocument.presentationml.slideLayout+xml"/>
  <Override PartName="/ppt/slideLayouts/slideLayout361.xml" ContentType="application/vnd.openxmlformats-officedocument.presentationml.slideLayout+xml"/>
  <Override PartName="/ppt/theme/theme25.xml" ContentType="application/vnd.openxmlformats-officedocument.theme+xml"/>
  <Override PartName="/ppt/slideLayouts/slideLayout362.xml" ContentType="application/vnd.openxmlformats-officedocument.presentationml.slideLayout+xml"/>
  <Override PartName="/ppt/slideLayouts/slideLayout363.xml" ContentType="application/vnd.openxmlformats-officedocument.presentationml.slideLayout+xml"/>
  <Override PartName="/ppt/slideLayouts/slideLayout364.xml" ContentType="application/vnd.openxmlformats-officedocument.presentationml.slideLayout+xml"/>
  <Override PartName="/ppt/slideLayouts/slideLayout365.xml" ContentType="application/vnd.openxmlformats-officedocument.presentationml.slideLayout+xml"/>
  <Override PartName="/ppt/slideLayouts/slideLayout366.xml" ContentType="application/vnd.openxmlformats-officedocument.presentationml.slideLayout+xml"/>
  <Override PartName="/ppt/slideLayouts/slideLayout367.xml" ContentType="application/vnd.openxmlformats-officedocument.presentationml.slideLayout+xml"/>
  <Override PartName="/ppt/slideLayouts/slideLayout368.xml" ContentType="application/vnd.openxmlformats-officedocument.presentationml.slideLayout+xml"/>
  <Override PartName="/ppt/slideLayouts/slideLayout369.xml" ContentType="application/vnd.openxmlformats-officedocument.presentationml.slideLayout+xml"/>
  <Override PartName="/ppt/slideLayouts/slideLayout370.xml" ContentType="application/vnd.openxmlformats-officedocument.presentationml.slideLayout+xml"/>
  <Override PartName="/ppt/slideLayouts/slideLayout371.xml" ContentType="application/vnd.openxmlformats-officedocument.presentationml.slideLayout+xml"/>
  <Override PartName="/ppt/slideLayouts/slideLayout372.xml" ContentType="application/vnd.openxmlformats-officedocument.presentationml.slideLayout+xml"/>
  <Override PartName="/ppt/slideLayouts/slideLayout373.xml" ContentType="application/vnd.openxmlformats-officedocument.presentationml.slideLayout+xml"/>
  <Override PartName="/ppt/slideLayouts/slideLayout374.xml" ContentType="application/vnd.openxmlformats-officedocument.presentationml.slideLayout+xml"/>
  <Override PartName="/ppt/slideLayouts/slideLayout375.xml" ContentType="application/vnd.openxmlformats-officedocument.presentationml.slideLayout+xml"/>
  <Override PartName="/ppt/slideLayouts/slideLayout376.xml" ContentType="application/vnd.openxmlformats-officedocument.presentationml.slideLayout+xml"/>
  <Override PartName="/ppt/slideLayouts/slideLayout377.xml" ContentType="application/vnd.openxmlformats-officedocument.presentationml.slideLayout+xml"/>
  <Override PartName="/ppt/slideLayouts/slideLayout378.xml" ContentType="application/vnd.openxmlformats-officedocument.presentationml.slideLayout+xml"/>
  <Override PartName="/ppt/theme/theme26.xml" ContentType="application/vnd.openxmlformats-officedocument.theme+xml"/>
  <Override PartName="/ppt/slideLayouts/slideLayout379.xml" ContentType="application/vnd.openxmlformats-officedocument.presentationml.slideLayout+xml"/>
  <Override PartName="/ppt/slideLayouts/slideLayout380.xml" ContentType="application/vnd.openxmlformats-officedocument.presentationml.slideLayout+xml"/>
  <Override PartName="/ppt/slideLayouts/slideLayout381.xml" ContentType="application/vnd.openxmlformats-officedocument.presentationml.slideLayout+xml"/>
  <Override PartName="/ppt/slideLayouts/slideLayout382.xml" ContentType="application/vnd.openxmlformats-officedocument.presentationml.slideLayout+xml"/>
  <Override PartName="/ppt/slideLayouts/slideLayout383.xml" ContentType="application/vnd.openxmlformats-officedocument.presentationml.slideLayout+xml"/>
  <Override PartName="/ppt/slideLayouts/slideLayout384.xml" ContentType="application/vnd.openxmlformats-officedocument.presentationml.slideLayout+xml"/>
  <Override PartName="/ppt/slideLayouts/slideLayout385.xml" ContentType="application/vnd.openxmlformats-officedocument.presentationml.slideLayout+xml"/>
  <Override PartName="/ppt/slideLayouts/slideLayout386.xml" ContentType="application/vnd.openxmlformats-officedocument.presentationml.slideLayout+xml"/>
  <Override PartName="/ppt/slideLayouts/slideLayout387.xml" ContentType="application/vnd.openxmlformats-officedocument.presentationml.slideLayout+xml"/>
  <Override PartName="/ppt/slideLayouts/slideLayout388.xml" ContentType="application/vnd.openxmlformats-officedocument.presentationml.slideLayout+xml"/>
  <Override PartName="/ppt/slideLayouts/slideLayout389.xml" ContentType="application/vnd.openxmlformats-officedocument.presentationml.slideLayout+xml"/>
  <Override PartName="/ppt/slideLayouts/slideLayout390.xml" ContentType="application/vnd.openxmlformats-officedocument.presentationml.slideLayout+xml"/>
  <Override PartName="/ppt/slideLayouts/slideLayout391.xml" ContentType="application/vnd.openxmlformats-officedocument.presentationml.slideLayout+xml"/>
  <Override PartName="/ppt/slideLayouts/slideLayout392.xml" ContentType="application/vnd.openxmlformats-officedocument.presentationml.slideLayout+xml"/>
  <Override PartName="/ppt/theme/theme27.xml" ContentType="application/vnd.openxmlformats-officedocument.theme+xml"/>
  <Override PartName="/ppt/slideLayouts/slideLayout393.xml" ContentType="application/vnd.openxmlformats-officedocument.presentationml.slideLayout+xml"/>
  <Override PartName="/ppt/slideLayouts/slideLayout394.xml" ContentType="application/vnd.openxmlformats-officedocument.presentationml.slideLayout+xml"/>
  <Override PartName="/ppt/slideLayouts/slideLayout395.xml" ContentType="application/vnd.openxmlformats-officedocument.presentationml.slideLayout+xml"/>
  <Override PartName="/ppt/slideLayouts/slideLayout396.xml" ContentType="application/vnd.openxmlformats-officedocument.presentationml.slideLayout+xml"/>
  <Override PartName="/ppt/slideLayouts/slideLayout397.xml" ContentType="application/vnd.openxmlformats-officedocument.presentationml.slideLayout+xml"/>
  <Override PartName="/ppt/slideLayouts/slideLayout398.xml" ContentType="application/vnd.openxmlformats-officedocument.presentationml.slideLayout+xml"/>
  <Override PartName="/ppt/slideLayouts/slideLayout399.xml" ContentType="application/vnd.openxmlformats-officedocument.presentationml.slideLayout+xml"/>
  <Override PartName="/ppt/slideLayouts/slideLayout400.xml" ContentType="application/vnd.openxmlformats-officedocument.presentationml.slideLayout+xml"/>
  <Override PartName="/ppt/slideLayouts/slideLayout401.xml" ContentType="application/vnd.openxmlformats-officedocument.presentationml.slideLayout+xml"/>
  <Override PartName="/ppt/slideLayouts/slideLayout402.xml" ContentType="application/vnd.openxmlformats-officedocument.presentationml.slideLayout+xml"/>
  <Override PartName="/ppt/slideLayouts/slideLayout403.xml" ContentType="application/vnd.openxmlformats-officedocument.presentationml.slideLayout+xml"/>
  <Override PartName="/ppt/slideLayouts/slideLayout404.xml" ContentType="application/vnd.openxmlformats-officedocument.presentationml.slideLayout+xml"/>
  <Override PartName="/ppt/slideLayouts/slideLayout405.xml" ContentType="application/vnd.openxmlformats-officedocument.presentationml.slideLayout+xml"/>
  <Override PartName="/ppt/slideLayouts/slideLayout406.xml" ContentType="application/vnd.openxmlformats-officedocument.presentationml.slideLayout+xml"/>
  <Override PartName="/ppt/theme/theme28.xml" ContentType="application/vnd.openxmlformats-officedocument.theme+xml"/>
  <Override PartName="/ppt/theme/theme29.xml" ContentType="application/vnd.openxmlformats-officedocument.theme+xml"/>
  <Override PartName="/ppt/theme/theme3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966" r:id="rId2"/>
    <p:sldMasterId id="2147483993" r:id="rId3"/>
    <p:sldMasterId id="2147484010" r:id="rId4"/>
    <p:sldMasterId id="2147484027" r:id="rId5"/>
    <p:sldMasterId id="2147484056" r:id="rId6"/>
    <p:sldMasterId id="2147484073" r:id="rId7"/>
    <p:sldMasterId id="2147484107" r:id="rId8"/>
    <p:sldMasterId id="2147484124" r:id="rId9"/>
    <p:sldMasterId id="2147484141" r:id="rId10"/>
    <p:sldMasterId id="2147484158" r:id="rId11"/>
    <p:sldMasterId id="2147484175" r:id="rId12"/>
    <p:sldMasterId id="2147484192" r:id="rId13"/>
    <p:sldMasterId id="2147484226" r:id="rId14"/>
    <p:sldMasterId id="2147485105" r:id="rId15"/>
    <p:sldMasterId id="2147487564" r:id="rId16"/>
    <p:sldMasterId id="2147487600" r:id="rId17"/>
    <p:sldMasterId id="2147487614" r:id="rId18"/>
    <p:sldMasterId id="2147487626" r:id="rId19"/>
    <p:sldMasterId id="2147487641" r:id="rId20"/>
    <p:sldMasterId id="2147487656" r:id="rId21"/>
    <p:sldMasterId id="2147487670" r:id="rId22"/>
    <p:sldMasterId id="2147487684" r:id="rId23"/>
    <p:sldMasterId id="2147487696" r:id="rId24"/>
    <p:sldMasterId id="2147487710" r:id="rId25"/>
    <p:sldMasterId id="2147487724" r:id="rId26"/>
    <p:sldMasterId id="2147487742" r:id="rId27"/>
    <p:sldMasterId id="2147487757" r:id="rId28"/>
  </p:sldMasterIdLst>
  <p:notesMasterIdLst>
    <p:notesMasterId r:id="rId110"/>
  </p:notesMasterIdLst>
  <p:handoutMasterIdLst>
    <p:handoutMasterId r:id="rId111"/>
  </p:handoutMasterIdLst>
  <p:sldIdLst>
    <p:sldId id="437" r:id="rId29"/>
    <p:sldId id="470" r:id="rId30"/>
    <p:sldId id="471" r:id="rId31"/>
    <p:sldId id="472" r:id="rId32"/>
    <p:sldId id="474" r:id="rId33"/>
    <p:sldId id="473" r:id="rId34"/>
    <p:sldId id="515" r:id="rId35"/>
    <p:sldId id="516" r:id="rId36"/>
    <p:sldId id="517" r:id="rId37"/>
    <p:sldId id="551" r:id="rId38"/>
    <p:sldId id="518" r:id="rId39"/>
    <p:sldId id="519" r:id="rId40"/>
    <p:sldId id="520" r:id="rId41"/>
    <p:sldId id="521" r:id="rId42"/>
    <p:sldId id="513" r:id="rId43"/>
    <p:sldId id="514" r:id="rId44"/>
    <p:sldId id="476" r:id="rId45"/>
    <p:sldId id="528" r:id="rId46"/>
    <p:sldId id="340" r:id="rId47"/>
    <p:sldId id="341" r:id="rId48"/>
    <p:sldId id="524" r:id="rId49"/>
    <p:sldId id="527" r:id="rId50"/>
    <p:sldId id="525" r:id="rId51"/>
    <p:sldId id="529" r:id="rId52"/>
    <p:sldId id="530" r:id="rId53"/>
    <p:sldId id="334" r:id="rId54"/>
    <p:sldId id="534" r:id="rId55"/>
    <p:sldId id="353" r:id="rId56"/>
    <p:sldId id="461" r:id="rId57"/>
    <p:sldId id="531" r:id="rId58"/>
    <p:sldId id="413" r:id="rId59"/>
    <p:sldId id="550" r:id="rId60"/>
    <p:sldId id="533" r:id="rId61"/>
    <p:sldId id="532" r:id="rId62"/>
    <p:sldId id="417" r:id="rId63"/>
    <p:sldId id="535" r:id="rId64"/>
    <p:sldId id="536" r:id="rId65"/>
    <p:sldId id="537" r:id="rId66"/>
    <p:sldId id="481" r:id="rId67"/>
    <p:sldId id="480" r:id="rId68"/>
    <p:sldId id="483" r:id="rId69"/>
    <p:sldId id="484" r:id="rId70"/>
    <p:sldId id="485" r:id="rId71"/>
    <p:sldId id="486" r:id="rId72"/>
    <p:sldId id="488" r:id="rId73"/>
    <p:sldId id="489" r:id="rId74"/>
    <p:sldId id="490" r:id="rId75"/>
    <p:sldId id="491" r:id="rId76"/>
    <p:sldId id="492" r:id="rId77"/>
    <p:sldId id="493" r:id="rId78"/>
    <p:sldId id="539" r:id="rId79"/>
    <p:sldId id="540" r:id="rId80"/>
    <p:sldId id="541" r:id="rId81"/>
    <p:sldId id="542" r:id="rId82"/>
    <p:sldId id="494" r:id="rId83"/>
    <p:sldId id="495" r:id="rId84"/>
    <p:sldId id="496" r:id="rId85"/>
    <p:sldId id="497" r:id="rId86"/>
    <p:sldId id="498" r:id="rId87"/>
    <p:sldId id="499" r:id="rId88"/>
    <p:sldId id="502" r:id="rId89"/>
    <p:sldId id="538" r:id="rId90"/>
    <p:sldId id="543" r:id="rId91"/>
    <p:sldId id="544" r:id="rId92"/>
    <p:sldId id="545" r:id="rId93"/>
    <p:sldId id="510" r:id="rId94"/>
    <p:sldId id="507" r:id="rId95"/>
    <p:sldId id="503" r:id="rId96"/>
    <p:sldId id="504" r:id="rId97"/>
    <p:sldId id="505" r:id="rId98"/>
    <p:sldId id="506" r:id="rId99"/>
    <p:sldId id="546" r:id="rId100"/>
    <p:sldId id="547" r:id="rId101"/>
    <p:sldId id="549" r:id="rId102"/>
    <p:sldId id="548" r:id="rId103"/>
    <p:sldId id="509" r:id="rId104"/>
    <p:sldId id="508" r:id="rId105"/>
    <p:sldId id="415" r:id="rId106"/>
    <p:sldId id="416" r:id="rId107"/>
    <p:sldId id="418" r:id="rId108"/>
    <p:sldId id="460" r:id="rId109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FFFF"/>
    <a:srgbClr val="FFCCCC"/>
    <a:srgbClr val="FFCC99"/>
    <a:srgbClr val="000066"/>
    <a:srgbClr val="6699FF"/>
    <a:srgbClr val="33CCFF"/>
    <a:srgbClr val="0000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60"/>
  </p:normalViewPr>
  <p:slideViewPr>
    <p:cSldViewPr>
      <p:cViewPr>
        <p:scale>
          <a:sx n="66" d="100"/>
          <a:sy n="66" d="100"/>
        </p:scale>
        <p:origin x="-811" y="23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0" d="100"/>
        <a:sy n="90" d="100"/>
      </p:scale>
      <p:origin x="0" y="3342"/>
    </p:cViewPr>
  </p:sorterViewPr>
  <p:notesViewPr>
    <p:cSldViewPr>
      <p:cViewPr varScale="1">
        <p:scale>
          <a:sx n="59" d="100"/>
          <a:sy n="59" d="100"/>
        </p:scale>
        <p:origin x="-1788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Master" Target="slideMasters/slideMaster26.xml"/><Relationship Id="rId21" Type="http://schemas.openxmlformats.org/officeDocument/2006/relationships/slideMaster" Target="slideMasters/slideMaster21.xml"/><Relationship Id="rId42" Type="http://schemas.openxmlformats.org/officeDocument/2006/relationships/slide" Target="slides/slide14.xml"/><Relationship Id="rId47" Type="http://schemas.openxmlformats.org/officeDocument/2006/relationships/slide" Target="slides/slide19.xml"/><Relationship Id="rId63" Type="http://schemas.openxmlformats.org/officeDocument/2006/relationships/slide" Target="slides/slide35.xml"/><Relationship Id="rId68" Type="http://schemas.openxmlformats.org/officeDocument/2006/relationships/slide" Target="slides/slide40.xml"/><Relationship Id="rId84" Type="http://schemas.openxmlformats.org/officeDocument/2006/relationships/slide" Target="slides/slide56.xml"/><Relationship Id="rId89" Type="http://schemas.openxmlformats.org/officeDocument/2006/relationships/slide" Target="slides/slide61.xml"/><Relationship Id="rId112" Type="http://schemas.openxmlformats.org/officeDocument/2006/relationships/presProps" Target="presProps.xml"/><Relationship Id="rId16" Type="http://schemas.openxmlformats.org/officeDocument/2006/relationships/slideMaster" Target="slideMasters/slideMaster16.xml"/><Relationship Id="rId107" Type="http://schemas.openxmlformats.org/officeDocument/2006/relationships/slide" Target="slides/slide79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4.xml"/><Relationship Id="rId37" Type="http://schemas.openxmlformats.org/officeDocument/2006/relationships/slide" Target="slides/slide9.xml"/><Relationship Id="rId53" Type="http://schemas.openxmlformats.org/officeDocument/2006/relationships/slide" Target="slides/slide25.xml"/><Relationship Id="rId58" Type="http://schemas.openxmlformats.org/officeDocument/2006/relationships/slide" Target="slides/slide30.xml"/><Relationship Id="rId74" Type="http://schemas.openxmlformats.org/officeDocument/2006/relationships/slide" Target="slides/slide46.xml"/><Relationship Id="rId79" Type="http://schemas.openxmlformats.org/officeDocument/2006/relationships/slide" Target="slides/slide51.xml"/><Relationship Id="rId102" Type="http://schemas.openxmlformats.org/officeDocument/2006/relationships/slide" Target="slides/slide74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62.xml"/><Relationship Id="rId95" Type="http://schemas.openxmlformats.org/officeDocument/2006/relationships/slide" Target="slides/slide67.xml"/><Relationship Id="rId22" Type="http://schemas.openxmlformats.org/officeDocument/2006/relationships/slideMaster" Target="slideMasters/slideMaster22.xml"/><Relationship Id="rId27" Type="http://schemas.openxmlformats.org/officeDocument/2006/relationships/slideMaster" Target="slideMasters/slideMaster27.xml"/><Relationship Id="rId43" Type="http://schemas.openxmlformats.org/officeDocument/2006/relationships/slide" Target="slides/slide15.xml"/><Relationship Id="rId48" Type="http://schemas.openxmlformats.org/officeDocument/2006/relationships/slide" Target="slides/slide20.xml"/><Relationship Id="rId64" Type="http://schemas.openxmlformats.org/officeDocument/2006/relationships/slide" Target="slides/slide36.xml"/><Relationship Id="rId69" Type="http://schemas.openxmlformats.org/officeDocument/2006/relationships/slide" Target="slides/slide41.xml"/><Relationship Id="rId113" Type="http://schemas.openxmlformats.org/officeDocument/2006/relationships/viewProps" Target="viewProps.xml"/><Relationship Id="rId80" Type="http://schemas.openxmlformats.org/officeDocument/2006/relationships/slide" Target="slides/slide52.xml"/><Relationship Id="rId85" Type="http://schemas.openxmlformats.org/officeDocument/2006/relationships/slide" Target="slides/slide57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33" Type="http://schemas.openxmlformats.org/officeDocument/2006/relationships/slide" Target="slides/slide5.xml"/><Relationship Id="rId38" Type="http://schemas.openxmlformats.org/officeDocument/2006/relationships/slide" Target="slides/slide10.xml"/><Relationship Id="rId59" Type="http://schemas.openxmlformats.org/officeDocument/2006/relationships/slide" Target="slides/slide31.xml"/><Relationship Id="rId103" Type="http://schemas.openxmlformats.org/officeDocument/2006/relationships/slide" Target="slides/slide75.xml"/><Relationship Id="rId108" Type="http://schemas.openxmlformats.org/officeDocument/2006/relationships/slide" Target="slides/slide80.xml"/><Relationship Id="rId54" Type="http://schemas.openxmlformats.org/officeDocument/2006/relationships/slide" Target="slides/slide26.xml"/><Relationship Id="rId70" Type="http://schemas.openxmlformats.org/officeDocument/2006/relationships/slide" Target="slides/slide42.xml"/><Relationship Id="rId75" Type="http://schemas.openxmlformats.org/officeDocument/2006/relationships/slide" Target="slides/slide47.xml"/><Relationship Id="rId91" Type="http://schemas.openxmlformats.org/officeDocument/2006/relationships/slide" Target="slides/slide63.xml"/><Relationship Id="rId96" Type="http://schemas.openxmlformats.org/officeDocument/2006/relationships/slide" Target="slides/slide68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Master" Target="slideMasters/slideMaster28.xml"/><Relationship Id="rId36" Type="http://schemas.openxmlformats.org/officeDocument/2006/relationships/slide" Target="slides/slide8.xml"/><Relationship Id="rId49" Type="http://schemas.openxmlformats.org/officeDocument/2006/relationships/slide" Target="slides/slide21.xml"/><Relationship Id="rId57" Type="http://schemas.openxmlformats.org/officeDocument/2006/relationships/slide" Target="slides/slide29.xml"/><Relationship Id="rId106" Type="http://schemas.openxmlformats.org/officeDocument/2006/relationships/slide" Target="slides/slide78.xml"/><Relationship Id="rId114" Type="http://schemas.openxmlformats.org/officeDocument/2006/relationships/theme" Target="theme/theme1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3.xml"/><Relationship Id="rId44" Type="http://schemas.openxmlformats.org/officeDocument/2006/relationships/slide" Target="slides/slide16.xml"/><Relationship Id="rId52" Type="http://schemas.openxmlformats.org/officeDocument/2006/relationships/slide" Target="slides/slide24.xml"/><Relationship Id="rId60" Type="http://schemas.openxmlformats.org/officeDocument/2006/relationships/slide" Target="slides/slide32.xml"/><Relationship Id="rId65" Type="http://schemas.openxmlformats.org/officeDocument/2006/relationships/slide" Target="slides/slide37.xml"/><Relationship Id="rId73" Type="http://schemas.openxmlformats.org/officeDocument/2006/relationships/slide" Target="slides/slide45.xml"/><Relationship Id="rId78" Type="http://schemas.openxmlformats.org/officeDocument/2006/relationships/slide" Target="slides/slide50.xml"/><Relationship Id="rId81" Type="http://schemas.openxmlformats.org/officeDocument/2006/relationships/slide" Target="slides/slide53.xml"/><Relationship Id="rId86" Type="http://schemas.openxmlformats.org/officeDocument/2006/relationships/slide" Target="slides/slide58.xml"/><Relationship Id="rId94" Type="http://schemas.openxmlformats.org/officeDocument/2006/relationships/slide" Target="slides/slide66.xml"/><Relationship Id="rId99" Type="http://schemas.openxmlformats.org/officeDocument/2006/relationships/slide" Target="slides/slide71.xml"/><Relationship Id="rId101" Type="http://schemas.openxmlformats.org/officeDocument/2006/relationships/slide" Target="slides/slide73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11.xml"/><Relationship Id="rId109" Type="http://schemas.openxmlformats.org/officeDocument/2006/relationships/slide" Target="slides/slide81.xml"/><Relationship Id="rId34" Type="http://schemas.openxmlformats.org/officeDocument/2006/relationships/slide" Target="slides/slide6.xml"/><Relationship Id="rId50" Type="http://schemas.openxmlformats.org/officeDocument/2006/relationships/slide" Target="slides/slide22.xml"/><Relationship Id="rId55" Type="http://schemas.openxmlformats.org/officeDocument/2006/relationships/slide" Target="slides/slide27.xml"/><Relationship Id="rId76" Type="http://schemas.openxmlformats.org/officeDocument/2006/relationships/slide" Target="slides/slide48.xml"/><Relationship Id="rId97" Type="http://schemas.openxmlformats.org/officeDocument/2006/relationships/slide" Target="slides/slide69.xml"/><Relationship Id="rId104" Type="http://schemas.openxmlformats.org/officeDocument/2006/relationships/slide" Target="slides/slide76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43.xml"/><Relationship Id="rId92" Type="http://schemas.openxmlformats.org/officeDocument/2006/relationships/slide" Target="slides/slide64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.xml"/><Relationship Id="rId24" Type="http://schemas.openxmlformats.org/officeDocument/2006/relationships/slideMaster" Target="slideMasters/slideMaster24.xml"/><Relationship Id="rId40" Type="http://schemas.openxmlformats.org/officeDocument/2006/relationships/slide" Target="slides/slide12.xml"/><Relationship Id="rId45" Type="http://schemas.openxmlformats.org/officeDocument/2006/relationships/slide" Target="slides/slide17.xml"/><Relationship Id="rId66" Type="http://schemas.openxmlformats.org/officeDocument/2006/relationships/slide" Target="slides/slide38.xml"/><Relationship Id="rId87" Type="http://schemas.openxmlformats.org/officeDocument/2006/relationships/slide" Target="slides/slide59.xml"/><Relationship Id="rId110" Type="http://schemas.openxmlformats.org/officeDocument/2006/relationships/notesMaster" Target="notesMasters/notesMaster1.xml"/><Relationship Id="rId115" Type="http://schemas.openxmlformats.org/officeDocument/2006/relationships/tableStyles" Target="tableStyles.xml"/><Relationship Id="rId61" Type="http://schemas.openxmlformats.org/officeDocument/2006/relationships/slide" Target="slides/slide33.xml"/><Relationship Id="rId82" Type="http://schemas.openxmlformats.org/officeDocument/2006/relationships/slide" Target="slides/slide54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30" Type="http://schemas.openxmlformats.org/officeDocument/2006/relationships/slide" Target="slides/slide2.xml"/><Relationship Id="rId35" Type="http://schemas.openxmlformats.org/officeDocument/2006/relationships/slide" Target="slides/slide7.xml"/><Relationship Id="rId56" Type="http://schemas.openxmlformats.org/officeDocument/2006/relationships/slide" Target="slides/slide28.xml"/><Relationship Id="rId77" Type="http://schemas.openxmlformats.org/officeDocument/2006/relationships/slide" Target="slides/slide49.xml"/><Relationship Id="rId100" Type="http://schemas.openxmlformats.org/officeDocument/2006/relationships/slide" Target="slides/slide72.xml"/><Relationship Id="rId105" Type="http://schemas.openxmlformats.org/officeDocument/2006/relationships/slide" Target="slides/slide77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23.xml"/><Relationship Id="rId72" Type="http://schemas.openxmlformats.org/officeDocument/2006/relationships/slide" Target="slides/slide44.xml"/><Relationship Id="rId93" Type="http://schemas.openxmlformats.org/officeDocument/2006/relationships/slide" Target="slides/slide65.xml"/><Relationship Id="rId98" Type="http://schemas.openxmlformats.org/officeDocument/2006/relationships/slide" Target="slides/slide70.xml"/><Relationship Id="rId3" Type="http://schemas.openxmlformats.org/officeDocument/2006/relationships/slideMaster" Target="slideMasters/slideMaster3.xml"/><Relationship Id="rId25" Type="http://schemas.openxmlformats.org/officeDocument/2006/relationships/slideMaster" Target="slideMasters/slideMaster25.xml"/><Relationship Id="rId46" Type="http://schemas.openxmlformats.org/officeDocument/2006/relationships/slide" Target="slides/slide18.xml"/><Relationship Id="rId67" Type="http://schemas.openxmlformats.org/officeDocument/2006/relationships/slide" Target="slides/slide39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13.xml"/><Relationship Id="rId62" Type="http://schemas.openxmlformats.org/officeDocument/2006/relationships/slide" Target="slides/slide34.xml"/><Relationship Id="rId83" Type="http://schemas.openxmlformats.org/officeDocument/2006/relationships/slide" Target="slides/slide55.xml"/><Relationship Id="rId88" Type="http://schemas.openxmlformats.org/officeDocument/2006/relationships/slide" Target="slides/slide60.xml"/><Relationship Id="rId111" Type="http://schemas.openxmlformats.org/officeDocument/2006/relationships/handoutMaster" Target="handoutMasters/handout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4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482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482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69215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r>
              <a:rPr lang="en-US" altLang="zh-TW"/>
              <a:t>3-</a:t>
            </a:r>
            <a:fld id="{D7D092B8-36BA-4D89-B1F1-C0D50C59D8D7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6006103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8193CA36-B65C-4497-B752-2EC9B72DE530}" type="datetimeFigureOut">
              <a:rPr lang="zh-TW" altLang="en-US"/>
              <a:pPr>
                <a:defRPr/>
              </a:pPr>
              <a:t>2015/8/3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TW" altLang="en-US" noProof="0" smtClean="0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noProof="0" smtClean="0"/>
              <a:t>按一下以編輯母片文字樣式</a:t>
            </a:r>
          </a:p>
          <a:p>
            <a:pPr lvl="1"/>
            <a:r>
              <a:rPr lang="zh-TW" altLang="en-US" noProof="0" smtClean="0"/>
              <a:t>第二層</a:t>
            </a:r>
          </a:p>
          <a:p>
            <a:pPr lvl="2"/>
            <a:r>
              <a:rPr lang="zh-TW" altLang="en-US" noProof="0" smtClean="0"/>
              <a:t>第三層</a:t>
            </a:r>
          </a:p>
          <a:p>
            <a:pPr lvl="3"/>
            <a:r>
              <a:rPr lang="zh-TW" altLang="en-US" noProof="0" smtClean="0"/>
              <a:t>第四層</a:t>
            </a:r>
          </a:p>
          <a:p>
            <a:pPr lvl="4"/>
            <a:r>
              <a:rPr lang="zh-TW" altLang="en-US" noProof="0" smtClean="0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E4E8DF5E-D7C5-4936-8135-06CC0F285557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9283760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BCFA6415-E322-44AA-9B3F-27D268B580A1}" type="slidenum">
              <a:rPr lang="en-US" altLang="zh-TW" sz="1200" smtClean="0">
                <a:latin typeface="Arial" charset="0"/>
              </a:rPr>
              <a:pPr/>
              <a:t>20</a:t>
            </a:fld>
            <a:endParaRPr lang="en-US" altLang="zh-TW" sz="1200" smtClean="0">
              <a:latin typeface="Arial" charset="0"/>
            </a:endParaRPr>
          </a:p>
        </p:txBody>
      </p:sp>
      <p:sp>
        <p:nvSpPr>
          <p:cNvPr id="191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149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zh-TW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87E0B161-11EA-4431-9145-93C8DDAA15AC}" type="slidenum">
              <a:rPr lang="en-US" altLang="zh-TW" sz="1200" smtClean="0">
                <a:latin typeface="Arial" charset="0"/>
              </a:rPr>
              <a:pPr/>
              <a:t>28</a:t>
            </a:fld>
            <a:endParaRPr lang="en-US" altLang="zh-TW" sz="1200" smtClean="0">
              <a:latin typeface="Arial" charset="0"/>
            </a:endParaRPr>
          </a:p>
        </p:txBody>
      </p:sp>
      <p:sp>
        <p:nvSpPr>
          <p:cNvPr id="200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50938" y="692150"/>
            <a:ext cx="4556125" cy="34163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070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zh-TW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CC659601-E839-42C9-A182-F76235EF0E72}" type="slidenum">
              <a:rPr lang="en-US" altLang="zh-TW" sz="1200" smtClean="0">
                <a:solidFill>
                  <a:srgbClr val="000000"/>
                </a:solidFill>
                <a:latin typeface="Arial" charset="0"/>
              </a:rPr>
              <a:pPr/>
              <a:t>29</a:t>
            </a:fld>
            <a:endParaRPr lang="en-US" altLang="zh-TW" sz="1200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01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50938" y="692150"/>
            <a:ext cx="4556125" cy="34163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173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zh-TW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18942574-C59E-4F23-8ECB-09AECC10E3DA}" type="slidenum">
              <a:rPr lang="en-US" altLang="zh-TW" sz="1200" smtClean="0">
                <a:solidFill>
                  <a:prstClr val="black"/>
                </a:solidFill>
                <a:latin typeface="Arial" charset="0"/>
              </a:rPr>
              <a:pPr/>
              <a:t>30</a:t>
            </a:fld>
            <a:endParaRPr lang="en-US" altLang="zh-TW" sz="1200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99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968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zh-TW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D60A4A04-8DF5-4499-A8B2-296E3C08028B}" type="slidenum">
              <a:rPr lang="en-US" altLang="zh-TW" sz="1200" smtClean="0">
                <a:solidFill>
                  <a:prstClr val="black"/>
                </a:solidFill>
                <a:latin typeface="Arial" charset="0"/>
              </a:rPr>
              <a:pPr/>
              <a:t>34</a:t>
            </a:fld>
            <a:endParaRPr lang="en-US" altLang="zh-TW" sz="1200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04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0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zh-TW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CFCA47EE-08CC-4AA4-8EFD-A30075BA0398}" type="slidenum">
              <a:rPr lang="en-US" altLang="zh-TW" sz="1200" smtClean="0">
                <a:latin typeface="Arial" charset="0"/>
              </a:rPr>
              <a:pPr/>
              <a:t>35</a:t>
            </a:fld>
            <a:endParaRPr lang="en-US" altLang="zh-TW" sz="1200" smtClean="0">
              <a:latin typeface="Arial" charset="0"/>
            </a:endParaRPr>
          </a:p>
        </p:txBody>
      </p:sp>
      <p:sp>
        <p:nvSpPr>
          <p:cNvPr id="205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58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zh-TW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CC8C2401-C9FE-4433-9980-B65D8F5F510D}" type="slidenum">
              <a:rPr lang="en-US" altLang="zh-TW" sz="1200" smtClean="0">
                <a:latin typeface="Arial" charset="0"/>
              </a:rPr>
              <a:pPr/>
              <a:t>80</a:t>
            </a:fld>
            <a:endParaRPr lang="en-US" altLang="zh-TW" sz="1200" smtClean="0">
              <a:latin typeface="Arial" charset="0"/>
            </a:endParaRPr>
          </a:p>
        </p:txBody>
      </p:sp>
      <p:sp>
        <p:nvSpPr>
          <p:cNvPr id="207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787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zh-TW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0C2B3FC3-69D3-448D-A37A-26D233BD8DEE}" type="slidenum">
              <a:rPr lang="en-US" altLang="zh-TW" sz="1200" smtClean="0">
                <a:solidFill>
                  <a:srgbClr val="000000"/>
                </a:solidFill>
              </a:rPr>
              <a:pPr eaLnBrk="1" hangingPunct="1"/>
              <a:t>81</a:t>
            </a:fld>
            <a:endParaRPr lang="en-US" altLang="zh-TW" sz="1200" smtClean="0">
              <a:solidFill>
                <a:srgbClr val="000000"/>
              </a:solidFill>
            </a:endParaRPr>
          </a:p>
        </p:txBody>
      </p:sp>
      <p:sp>
        <p:nvSpPr>
          <p:cNvPr id="209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992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TW" altLang="zh-TW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4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9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0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8.xml"/></Relationships>
</file>

<file path=ppt/slideLayouts/_rels/slideLayout3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4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4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4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4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4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4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0096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93843599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 smtClean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967FBA-6822-4043-8142-981386D06AC9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419984112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7514BA-A3B9-4FB1-A332-1CDECC82845D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337691443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869113" y="609600"/>
            <a:ext cx="1893887" cy="5334000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1187450" y="609600"/>
            <a:ext cx="5529263" cy="5334000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B2735A-98FC-43F1-A148-568962C94980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60651072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/>
          </p:nvPr>
        </p:nvSpPr>
        <p:spPr>
          <a:xfrm>
            <a:off x="1187450" y="609600"/>
            <a:ext cx="7575550" cy="533400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B7A4E2-5109-40C7-8584-530DDA9CB3A1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22890441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標題，文字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187450" y="609600"/>
            <a:ext cx="7575550" cy="60960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sz="half" idx="1"/>
          </p:nvPr>
        </p:nvSpPr>
        <p:spPr>
          <a:xfrm>
            <a:off x="1981200" y="1524000"/>
            <a:ext cx="3276600" cy="441960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5410200" y="1524000"/>
            <a:ext cx="3276600" cy="441960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4EFFB3-2194-480C-BC4F-8274405CF7DB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562147180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標題，文字及多媒體項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187450" y="609600"/>
            <a:ext cx="7575550" cy="60960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sz="half" idx="1"/>
          </p:nvPr>
        </p:nvSpPr>
        <p:spPr>
          <a:xfrm>
            <a:off x="1981200" y="1524000"/>
            <a:ext cx="3276600" cy="441960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媒體版面配置區 3"/>
          <p:cNvSpPr>
            <a:spLocks noGrp="1"/>
          </p:cNvSpPr>
          <p:nvPr>
            <p:ph type="media" sz="half" idx="2"/>
          </p:nvPr>
        </p:nvSpPr>
        <p:spPr>
          <a:xfrm>
            <a:off x="5410200" y="1524000"/>
            <a:ext cx="3276600" cy="4419600"/>
          </a:xfrm>
        </p:spPr>
        <p:txBody>
          <a:bodyPr/>
          <a:lstStyle/>
          <a:p>
            <a:pPr lvl="0"/>
            <a:endParaRPr lang="zh-TW" altLang="en-US" noProof="0" smtClean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4CA407-7BDA-4317-B2B8-0B2591CD2E9D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11233401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標題及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187450" y="609600"/>
            <a:ext cx="7575550" cy="60960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表格版面配置區 2"/>
          <p:cNvSpPr>
            <a:spLocks noGrp="1"/>
          </p:cNvSpPr>
          <p:nvPr>
            <p:ph type="tbl" idx="1"/>
          </p:nvPr>
        </p:nvSpPr>
        <p:spPr>
          <a:xfrm>
            <a:off x="1981200" y="1524000"/>
            <a:ext cx="6705600" cy="4419600"/>
          </a:xfrm>
        </p:spPr>
        <p:txBody>
          <a:bodyPr/>
          <a:lstStyle/>
          <a:p>
            <a:pPr lvl="0"/>
            <a:endParaRPr lang="zh-TW" altLang="en-US" noProof="0" smtClean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28909F-F9AA-4790-9654-66BC0E1DCA0B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207055778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96606080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90600" y="609600"/>
            <a:ext cx="7315200" cy="1828800"/>
          </a:xfrm>
        </p:spPr>
        <p:txBody>
          <a:bodyPr anchor="b">
            <a:spAutoFit/>
          </a:bodyPr>
          <a:lstStyle>
            <a:lvl1pPr>
              <a:defRPr sz="5700" b="0"/>
            </a:lvl1pPr>
          </a:lstStyle>
          <a:p>
            <a:pPr lvl="0"/>
            <a:r>
              <a:rPr lang="zh-TW" altLang="en-US" noProof="0" smtClean="0"/>
              <a:t>按一下以編輯母片標題樣式</a:t>
            </a:r>
          </a:p>
        </p:txBody>
      </p:sp>
      <p:sp>
        <p:nvSpPr>
          <p:cNvPr id="7475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295400" y="2667000"/>
            <a:ext cx="6705600" cy="23622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zh-TW" altLang="en-US" noProof="0" smtClean="0"/>
              <a:t>按一下以編輯母片副標題樣式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1219200" y="6248400"/>
            <a:ext cx="1905000" cy="457200"/>
          </a:xfrm>
        </p:spPr>
        <p:txBody>
          <a:bodyPr/>
          <a:lstStyle>
            <a:lvl1pPr>
              <a:defRPr>
                <a:solidFill>
                  <a:srgbClr val="000066"/>
                </a:solidFill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4D4A82"/>
                </a:solidFill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010400" y="6248400"/>
            <a:ext cx="1905000" cy="457200"/>
          </a:xfrm>
        </p:spPr>
        <p:txBody>
          <a:bodyPr/>
          <a:lstStyle>
            <a:lvl1pPr>
              <a:defRPr>
                <a:solidFill>
                  <a:srgbClr val="4D4A82"/>
                </a:solidFill>
              </a:defRPr>
            </a:lvl1pPr>
          </a:lstStyle>
          <a:p>
            <a:pPr>
              <a:defRPr/>
            </a:pPr>
            <a:fld id="{E0AE762B-DCDD-460F-BE4A-D6B3CE9F9E54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708918035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AE8594-FD2D-4CFB-9E60-4F65B52C0F66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2214961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499225" y="188913"/>
            <a:ext cx="1889125" cy="5770562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27088" y="188913"/>
            <a:ext cx="5519737" cy="5770562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38392054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95023C-74F5-410B-A6C2-172A01AA6199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176606772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1981200" y="1524000"/>
            <a:ext cx="3276600" cy="4419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5410200" y="1524000"/>
            <a:ext cx="3276600" cy="4419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28F583-1139-4D40-9F5A-3B30A1E9FE10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0085971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8DFB45-9198-4E61-AB72-A7A4C54145F7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830018829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A43BD4-2A42-4AD7-A18B-3F3BB34A3A81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633793089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3E9D15-5B3E-4F91-8127-F9B7F3B10F8F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40307728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9C5BC4-0AEC-4F0F-B1B8-AA48622D935D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542061368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 smtClean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5A1104-2EC0-47B8-A16A-ADA159E6572F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14548358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FE58D4-C2C4-4FD9-8154-9814D95E842C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877215337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869113" y="609600"/>
            <a:ext cx="1893887" cy="5334000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1187450" y="609600"/>
            <a:ext cx="5529263" cy="5334000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DE1AE6-EB42-44FC-9A57-1C70D36C1329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631611675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/>
          </p:nvPr>
        </p:nvSpPr>
        <p:spPr>
          <a:xfrm>
            <a:off x="1187450" y="609600"/>
            <a:ext cx="7575550" cy="533400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F47AC6-C6BC-4DEC-8FD1-C4037F11FBE8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3044516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標題，文字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187450" y="609600"/>
            <a:ext cx="7575550" cy="60960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sz="half" idx="1"/>
          </p:nvPr>
        </p:nvSpPr>
        <p:spPr>
          <a:xfrm>
            <a:off x="1981200" y="1524000"/>
            <a:ext cx="3276600" cy="441960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5410200" y="1524000"/>
            <a:ext cx="3276600" cy="441960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1143000" y="6265863"/>
            <a:ext cx="1905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xfrm>
            <a:off x="3505200" y="6248400"/>
            <a:ext cx="28956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858000" y="6248400"/>
            <a:ext cx="1905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ea typeface="新細明體" pitchFamily="18" charset="-120"/>
              </a:defRPr>
            </a:lvl1pPr>
          </a:lstStyle>
          <a:p>
            <a:pPr>
              <a:defRPr/>
            </a:pPr>
            <a:fld id="{1637C38B-495C-4308-9B24-FD60F40AD685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268923246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標題，文字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187450" y="609600"/>
            <a:ext cx="7575550" cy="60960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sz="half" idx="1"/>
          </p:nvPr>
        </p:nvSpPr>
        <p:spPr>
          <a:xfrm>
            <a:off x="1981200" y="1524000"/>
            <a:ext cx="3276600" cy="441960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5410200" y="1524000"/>
            <a:ext cx="3276600" cy="441960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68300A-38F9-4BD7-9F85-96F3C7E46D01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47718469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標題，文字及多媒體項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187450" y="609600"/>
            <a:ext cx="7575550" cy="60960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sz="half" idx="1"/>
          </p:nvPr>
        </p:nvSpPr>
        <p:spPr>
          <a:xfrm>
            <a:off x="1981200" y="1524000"/>
            <a:ext cx="3276600" cy="441960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媒體版面配置區 3"/>
          <p:cNvSpPr>
            <a:spLocks noGrp="1"/>
          </p:cNvSpPr>
          <p:nvPr>
            <p:ph type="media" sz="half" idx="2"/>
          </p:nvPr>
        </p:nvSpPr>
        <p:spPr>
          <a:xfrm>
            <a:off x="5410200" y="1524000"/>
            <a:ext cx="3276600" cy="4419600"/>
          </a:xfrm>
        </p:spPr>
        <p:txBody>
          <a:bodyPr/>
          <a:lstStyle/>
          <a:p>
            <a:pPr lvl="0"/>
            <a:endParaRPr lang="zh-TW" altLang="en-US" noProof="0" smtClean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4E2262-AAAF-444A-98FA-F89681D8AC3E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763536672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標題及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187450" y="609600"/>
            <a:ext cx="7575550" cy="60960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表格版面配置區 2"/>
          <p:cNvSpPr>
            <a:spLocks noGrp="1"/>
          </p:cNvSpPr>
          <p:nvPr>
            <p:ph type="tbl" idx="1"/>
          </p:nvPr>
        </p:nvSpPr>
        <p:spPr>
          <a:xfrm>
            <a:off x="1981200" y="1524000"/>
            <a:ext cx="6705600" cy="4419600"/>
          </a:xfrm>
        </p:spPr>
        <p:txBody>
          <a:bodyPr/>
          <a:lstStyle/>
          <a:p>
            <a:pPr lvl="0"/>
            <a:endParaRPr lang="zh-TW" altLang="en-US" noProof="0" smtClean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7C6C2E-52DB-4131-94B8-D87C60160354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605338260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960123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90600" y="609600"/>
            <a:ext cx="7315200" cy="1828800"/>
          </a:xfrm>
        </p:spPr>
        <p:txBody>
          <a:bodyPr anchor="b">
            <a:spAutoFit/>
          </a:bodyPr>
          <a:lstStyle>
            <a:lvl1pPr>
              <a:defRPr sz="5700" b="0"/>
            </a:lvl1pPr>
          </a:lstStyle>
          <a:p>
            <a:pPr lvl="0"/>
            <a:r>
              <a:rPr lang="zh-TW" altLang="en-US" noProof="0" smtClean="0"/>
              <a:t>按一下以編輯母片標題樣式</a:t>
            </a:r>
          </a:p>
        </p:txBody>
      </p:sp>
      <p:sp>
        <p:nvSpPr>
          <p:cNvPr id="7475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295400" y="2667000"/>
            <a:ext cx="6705600" cy="23622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zh-TW" altLang="en-US" noProof="0" smtClean="0"/>
              <a:t>按一下以編輯母片副標題樣式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1219200" y="6248400"/>
            <a:ext cx="1905000" cy="457200"/>
          </a:xfrm>
        </p:spPr>
        <p:txBody>
          <a:bodyPr/>
          <a:lstStyle>
            <a:lvl1pPr>
              <a:defRPr>
                <a:solidFill>
                  <a:srgbClr val="000066"/>
                </a:solidFill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4D4A82"/>
                </a:solidFill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010400" y="6248400"/>
            <a:ext cx="1905000" cy="457200"/>
          </a:xfrm>
        </p:spPr>
        <p:txBody>
          <a:bodyPr/>
          <a:lstStyle>
            <a:lvl1pPr>
              <a:defRPr>
                <a:solidFill>
                  <a:srgbClr val="4D4A82"/>
                </a:solidFill>
              </a:defRPr>
            </a:lvl1pPr>
          </a:lstStyle>
          <a:p>
            <a:pPr>
              <a:defRPr/>
            </a:pPr>
            <a:fld id="{CBC055AC-5477-446F-9906-B9F1F24565BB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560976010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CDF260-4DB8-4E3C-B674-228DD520B144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586842987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335525-E412-4F57-94BC-658FAEEC9CCD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942349929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1981200" y="1524000"/>
            <a:ext cx="3276600" cy="4419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5410200" y="1524000"/>
            <a:ext cx="3276600" cy="4419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BBD5D9-41D3-4AB0-B929-9927155E0791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165316210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A0F354-0803-46DA-BFFE-DB415CAC35B2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035654912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6E4446-6DB9-47EC-B887-B6C38369BCAA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5733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/>
          </p:nvPr>
        </p:nvSpPr>
        <p:spPr>
          <a:xfrm>
            <a:off x="1187450" y="609600"/>
            <a:ext cx="7575550" cy="533400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1143000" y="6265863"/>
            <a:ext cx="1905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xfrm>
            <a:off x="3505200" y="6248400"/>
            <a:ext cx="28956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858000" y="6248400"/>
            <a:ext cx="1905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ea typeface="新細明體" pitchFamily="18" charset="-120"/>
              </a:defRPr>
            </a:lvl1pPr>
          </a:lstStyle>
          <a:p>
            <a:pPr>
              <a:defRPr/>
            </a:pPr>
            <a:fld id="{8584367E-1568-49E3-9C61-4202C4628D8F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144956884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588280-BC2B-4174-9684-01ECCA981C92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352891183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BF9FD4-C3AA-4C7B-9536-0E65F4A5542D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297410197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 smtClean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9413CB-05C0-4459-8846-DC1ED007FE03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272276806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FE40EC-99AC-4C7C-8099-857BB2F14104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00805919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869113" y="609600"/>
            <a:ext cx="1893887" cy="5334000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1187450" y="609600"/>
            <a:ext cx="5529263" cy="5334000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C53D1D-CAA9-4760-AAD7-844B20183EED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072794093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/>
          </p:nvPr>
        </p:nvSpPr>
        <p:spPr>
          <a:xfrm>
            <a:off x="1187450" y="609600"/>
            <a:ext cx="7575550" cy="533400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3BD0E8-F685-4E8E-BCFE-355FFC5D75FF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84183956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標題，文字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187450" y="609600"/>
            <a:ext cx="7575550" cy="60960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sz="half" idx="1"/>
          </p:nvPr>
        </p:nvSpPr>
        <p:spPr>
          <a:xfrm>
            <a:off x="1981200" y="1524000"/>
            <a:ext cx="3276600" cy="441960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5410200" y="1524000"/>
            <a:ext cx="3276600" cy="441960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E2D8D4-0D43-4E82-80C4-EBFC06B44EB8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668872149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標題，文字及多媒體項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187450" y="609600"/>
            <a:ext cx="7575550" cy="60960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sz="half" idx="1"/>
          </p:nvPr>
        </p:nvSpPr>
        <p:spPr>
          <a:xfrm>
            <a:off x="1981200" y="1524000"/>
            <a:ext cx="3276600" cy="441960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媒體版面配置區 3"/>
          <p:cNvSpPr>
            <a:spLocks noGrp="1"/>
          </p:cNvSpPr>
          <p:nvPr>
            <p:ph type="media" sz="half" idx="2"/>
          </p:nvPr>
        </p:nvSpPr>
        <p:spPr>
          <a:xfrm>
            <a:off x="5410200" y="1524000"/>
            <a:ext cx="3276600" cy="4419600"/>
          </a:xfrm>
        </p:spPr>
        <p:txBody>
          <a:bodyPr/>
          <a:lstStyle/>
          <a:p>
            <a:pPr lvl="0"/>
            <a:endParaRPr lang="zh-TW" altLang="en-US" noProof="0" smtClean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0F009E-52DA-4B4E-BA4E-2565566FF09C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809930151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標題，文字及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187450" y="609600"/>
            <a:ext cx="7575550" cy="60960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sz="half" idx="1"/>
          </p:nvPr>
        </p:nvSpPr>
        <p:spPr>
          <a:xfrm>
            <a:off x="1981200" y="1524000"/>
            <a:ext cx="3276600" cy="441960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quarter" idx="2"/>
          </p:nvPr>
        </p:nvSpPr>
        <p:spPr>
          <a:xfrm>
            <a:off x="5410200" y="1524000"/>
            <a:ext cx="3276600" cy="213360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內容版面配置區 4"/>
          <p:cNvSpPr>
            <a:spLocks noGrp="1"/>
          </p:cNvSpPr>
          <p:nvPr>
            <p:ph sz="quarter" idx="3"/>
          </p:nvPr>
        </p:nvSpPr>
        <p:spPr>
          <a:xfrm>
            <a:off x="5410200" y="3810000"/>
            <a:ext cx="3276600" cy="213360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813BB7-9563-49A9-9D05-CCEC179508DD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104424271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標題及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187450" y="609600"/>
            <a:ext cx="7575550" cy="60960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表格版面配置區 2"/>
          <p:cNvSpPr>
            <a:spLocks noGrp="1"/>
          </p:cNvSpPr>
          <p:nvPr>
            <p:ph type="tbl" idx="1"/>
          </p:nvPr>
        </p:nvSpPr>
        <p:spPr>
          <a:xfrm>
            <a:off x="1981200" y="1524000"/>
            <a:ext cx="6705600" cy="4419600"/>
          </a:xfrm>
        </p:spPr>
        <p:txBody>
          <a:bodyPr/>
          <a:lstStyle/>
          <a:p>
            <a:pPr lvl="0"/>
            <a:endParaRPr lang="zh-TW" altLang="en-US" noProof="0" smtClean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8A099B-3354-44F0-8FEE-4480632543D7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1427756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horizo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33"/>
          <a:stretch>
            <a:fillRect/>
          </a:stretch>
        </p:blipFill>
        <p:spPr bwMode="auto">
          <a:xfrm>
            <a:off x="0" y="0"/>
            <a:ext cx="9144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3886200"/>
            <a:ext cx="6400800" cy="1752600"/>
          </a:xfrm>
        </p:spPr>
        <p:txBody>
          <a:bodyPr/>
          <a:lstStyle>
            <a:lvl1pPr marL="0" indent="0" algn="ctr">
              <a:buNone/>
              <a:defRPr sz="17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007888"/>
            <a:ext cx="7772400" cy="1470025"/>
          </a:xfrm>
        </p:spPr>
        <p:txBody>
          <a:bodyPr/>
          <a:lstStyle>
            <a:lvl1pPr algn="ctr"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kumimoji="0" b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0" b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0" b="1">
                <a:latin typeface="Times New Roman" pitchFamily="18" charset="0"/>
              </a:defRPr>
            </a:lvl1pPr>
          </a:lstStyle>
          <a:p>
            <a:pPr>
              <a:defRPr/>
            </a:pPr>
            <a:fld id="{A56BA725-2CF8-4748-A246-361548926B45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868974060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90600" y="609600"/>
            <a:ext cx="7315200" cy="1828800"/>
          </a:xfrm>
        </p:spPr>
        <p:txBody>
          <a:bodyPr anchor="b">
            <a:spAutoFit/>
          </a:bodyPr>
          <a:lstStyle>
            <a:lvl1pPr>
              <a:defRPr sz="5700" b="0"/>
            </a:lvl1pPr>
          </a:lstStyle>
          <a:p>
            <a:pPr lvl="0"/>
            <a:r>
              <a:rPr lang="zh-TW" altLang="en-US" noProof="0" smtClean="0"/>
              <a:t>按一下以編輯母片標題樣式</a:t>
            </a:r>
          </a:p>
        </p:txBody>
      </p:sp>
      <p:sp>
        <p:nvSpPr>
          <p:cNvPr id="7475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295400" y="2667000"/>
            <a:ext cx="6705600" cy="23622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zh-TW" altLang="en-US" noProof="0" smtClean="0"/>
              <a:t>按一下以編輯母片副標題樣式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1219200" y="6248400"/>
            <a:ext cx="1905000" cy="457200"/>
          </a:xfrm>
        </p:spPr>
        <p:txBody>
          <a:bodyPr/>
          <a:lstStyle>
            <a:lvl1pPr>
              <a:defRPr kumimoji="1">
                <a:solidFill>
                  <a:srgbClr val="000066"/>
                </a:solidFill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1">
                <a:solidFill>
                  <a:srgbClr val="4D4A82"/>
                </a:solidFill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010400" y="6248400"/>
            <a:ext cx="1905000" cy="457200"/>
          </a:xfrm>
        </p:spPr>
        <p:txBody>
          <a:bodyPr/>
          <a:lstStyle>
            <a:lvl1pPr>
              <a:defRPr kumimoji="1">
                <a:solidFill>
                  <a:srgbClr val="4D4A82"/>
                </a:solidFill>
              </a:defRPr>
            </a:lvl1pPr>
          </a:lstStyle>
          <a:p>
            <a:pPr>
              <a:defRPr/>
            </a:pPr>
            <a:fld id="{F6798187-59F0-4111-88C8-A1E416CCCCED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124309148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kumimoji="1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1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/>
            </a:lvl1pPr>
          </a:lstStyle>
          <a:p>
            <a:pPr>
              <a:defRPr/>
            </a:pPr>
            <a:fld id="{1A1994B7-8407-46EE-8474-CDA42E508647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90399276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kumimoji="1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1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/>
            </a:lvl1pPr>
          </a:lstStyle>
          <a:p>
            <a:pPr>
              <a:defRPr/>
            </a:pPr>
            <a:fld id="{9790DA97-56F4-480E-B97F-E6DFB6A073C7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208944908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1981200" y="1524000"/>
            <a:ext cx="3276600" cy="4419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5410200" y="1524000"/>
            <a:ext cx="3276600" cy="4419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kumimoji="1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1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/>
            </a:lvl1pPr>
          </a:lstStyle>
          <a:p>
            <a:pPr>
              <a:defRPr/>
            </a:pPr>
            <a:fld id="{2D49235D-9560-452D-A8EA-C66947B93468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1455577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kumimoji="1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1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/>
            </a:lvl1pPr>
          </a:lstStyle>
          <a:p>
            <a:pPr>
              <a:defRPr/>
            </a:pPr>
            <a:fld id="{DB9CB5CF-F5F7-4E48-8F89-0448F4E9EFBD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564330013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kumimoji="1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1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/>
            </a:lvl1pPr>
          </a:lstStyle>
          <a:p>
            <a:pPr>
              <a:defRPr/>
            </a:pPr>
            <a:fld id="{29F9EAE0-C855-4787-8B83-1B2D04D5F822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223392282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kumimoji="1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1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/>
            </a:lvl1pPr>
          </a:lstStyle>
          <a:p>
            <a:pPr>
              <a:defRPr/>
            </a:pPr>
            <a:fld id="{962BB059-0F13-4FBC-835D-30BB11D37090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238782565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kumimoji="1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1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/>
            </a:lvl1pPr>
          </a:lstStyle>
          <a:p>
            <a:pPr>
              <a:defRPr/>
            </a:pPr>
            <a:fld id="{1FBACF7E-5439-45B9-B291-D167F63CB525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811444226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 smtClean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kumimoji="1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1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/>
            </a:lvl1pPr>
          </a:lstStyle>
          <a:p>
            <a:pPr>
              <a:defRPr/>
            </a:pPr>
            <a:fld id="{2347B62D-AF3E-4101-8C2C-B47FB14FE569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660458978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kumimoji="1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1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/>
            </a:lvl1pPr>
          </a:lstStyle>
          <a:p>
            <a:pPr>
              <a:defRPr/>
            </a:pPr>
            <a:fld id="{60E11D7D-F556-4A52-8F47-2DA468D0A4ED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6861552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7924800" cy="411480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 kumimoji="0" b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 kumimoji="0" b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 kumimoji="0" b="1">
                <a:latin typeface="Times New Roman" pitchFamily="18" charset="0"/>
              </a:defRPr>
            </a:lvl1pPr>
          </a:lstStyle>
          <a:p>
            <a:pPr>
              <a:defRPr/>
            </a:pPr>
            <a:fld id="{E92D0F0A-049A-4CE1-B4F7-2EF700862E01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245485362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869113" y="609600"/>
            <a:ext cx="1893887" cy="5334000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1187450" y="609600"/>
            <a:ext cx="5529263" cy="5334000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kumimoji="1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1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/>
            </a:lvl1pPr>
          </a:lstStyle>
          <a:p>
            <a:pPr>
              <a:defRPr/>
            </a:pPr>
            <a:fld id="{584B640C-3988-42A1-ACB4-1665CA41A142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553263868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nly" preserve="1">
  <p:cSld name="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/>
          </p:nvPr>
        </p:nvSpPr>
        <p:spPr>
          <a:xfrm>
            <a:off x="1187450" y="609600"/>
            <a:ext cx="7575550" cy="533400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kumimoji="1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1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/>
            </a:lvl1pPr>
          </a:lstStyle>
          <a:p>
            <a:pPr>
              <a:defRPr/>
            </a:pPr>
            <a:fld id="{93090B83-682B-4EE2-A1D5-0313B074BFE1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539146064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 preserve="1">
  <p:cSld name="標題，文字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187450" y="609600"/>
            <a:ext cx="7575550" cy="60960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sz="half" idx="1"/>
          </p:nvPr>
        </p:nvSpPr>
        <p:spPr>
          <a:xfrm>
            <a:off x="1981200" y="1524000"/>
            <a:ext cx="3276600" cy="441960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5410200" y="1524000"/>
            <a:ext cx="3276600" cy="441960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kumimoji="1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1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/>
            </a:lvl1pPr>
          </a:lstStyle>
          <a:p>
            <a:pPr>
              <a:defRPr/>
            </a:pPr>
            <a:fld id="{E2113820-2FA9-473C-BA97-787628AE84F3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993418920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Media" preserve="1">
  <p:cSld name="標題，文字及多媒體項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187450" y="609600"/>
            <a:ext cx="7575550" cy="60960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sz="half" idx="1"/>
          </p:nvPr>
        </p:nvSpPr>
        <p:spPr>
          <a:xfrm>
            <a:off x="1981200" y="1524000"/>
            <a:ext cx="3276600" cy="441960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媒體版面配置區 3"/>
          <p:cNvSpPr>
            <a:spLocks noGrp="1"/>
          </p:cNvSpPr>
          <p:nvPr>
            <p:ph type="media" sz="half" idx="2"/>
          </p:nvPr>
        </p:nvSpPr>
        <p:spPr>
          <a:xfrm>
            <a:off x="5410200" y="1524000"/>
            <a:ext cx="3276600" cy="4419600"/>
          </a:xfrm>
        </p:spPr>
        <p:txBody>
          <a:bodyPr/>
          <a:lstStyle/>
          <a:p>
            <a:pPr lvl="0"/>
            <a:endParaRPr lang="zh-TW" altLang="en-US" noProof="0" smtClean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kumimoji="1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1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/>
            </a:lvl1pPr>
          </a:lstStyle>
          <a:p>
            <a:pPr>
              <a:defRPr/>
            </a:pPr>
            <a:fld id="{43604B07-BC67-459B-9444-AA1C312248F6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508422795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bl" preserve="1">
  <p:cSld name="標題及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187450" y="609600"/>
            <a:ext cx="7575550" cy="60960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表格版面配置區 2"/>
          <p:cNvSpPr>
            <a:spLocks noGrp="1"/>
          </p:cNvSpPr>
          <p:nvPr>
            <p:ph type="tbl" idx="1"/>
          </p:nvPr>
        </p:nvSpPr>
        <p:spPr>
          <a:xfrm>
            <a:off x="1981200" y="1524000"/>
            <a:ext cx="6705600" cy="4419600"/>
          </a:xfrm>
        </p:spPr>
        <p:txBody>
          <a:bodyPr/>
          <a:lstStyle/>
          <a:p>
            <a:pPr lvl="0"/>
            <a:endParaRPr lang="zh-TW" altLang="en-US" noProof="0" smtClean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kumimoji="1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1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/>
            </a:lvl1pPr>
          </a:lstStyle>
          <a:p>
            <a:pPr>
              <a:defRPr/>
            </a:pPr>
            <a:fld id="{9B4B7D66-99C8-44E5-8437-4BC62715B5D2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143093366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4823280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90600" y="609600"/>
            <a:ext cx="7315200" cy="1828800"/>
          </a:xfrm>
        </p:spPr>
        <p:txBody>
          <a:bodyPr anchor="b">
            <a:spAutoFit/>
          </a:bodyPr>
          <a:lstStyle>
            <a:lvl1pPr>
              <a:defRPr sz="5700" b="0"/>
            </a:lvl1pPr>
          </a:lstStyle>
          <a:p>
            <a:pPr lvl="0"/>
            <a:r>
              <a:rPr lang="zh-TW" altLang="en-US" noProof="0" smtClean="0"/>
              <a:t>按一下以編輯母片標題樣式</a:t>
            </a:r>
          </a:p>
        </p:txBody>
      </p:sp>
      <p:sp>
        <p:nvSpPr>
          <p:cNvPr id="7475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295400" y="2667000"/>
            <a:ext cx="6705600" cy="23622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zh-TW" altLang="en-US" noProof="0" smtClean="0"/>
              <a:t>按一下以編輯母片副標題樣式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1219200" y="6248400"/>
            <a:ext cx="1905000" cy="457200"/>
          </a:xfrm>
        </p:spPr>
        <p:txBody>
          <a:bodyPr/>
          <a:lstStyle>
            <a:lvl1pPr>
              <a:defRPr kumimoji="1">
                <a:solidFill>
                  <a:srgbClr val="000066"/>
                </a:solidFill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1">
                <a:solidFill>
                  <a:srgbClr val="4D4A82"/>
                </a:solidFill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010400" y="6248400"/>
            <a:ext cx="1905000" cy="457200"/>
          </a:xfrm>
        </p:spPr>
        <p:txBody>
          <a:bodyPr/>
          <a:lstStyle>
            <a:lvl1pPr>
              <a:defRPr kumimoji="1">
                <a:solidFill>
                  <a:srgbClr val="4D4A82"/>
                </a:solidFill>
              </a:defRPr>
            </a:lvl1pPr>
          </a:lstStyle>
          <a:p>
            <a:pPr>
              <a:defRPr/>
            </a:pPr>
            <a:fld id="{5643DDED-69BA-4819-896D-FFE3A28534E2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234332467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kumimoji="1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1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/>
            </a:lvl1pPr>
          </a:lstStyle>
          <a:p>
            <a:pPr>
              <a:defRPr/>
            </a:pPr>
            <a:fld id="{364DA234-51E4-4133-A1CC-8FE66A6F947A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644121373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kumimoji="1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1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/>
            </a:lvl1pPr>
          </a:lstStyle>
          <a:p>
            <a:pPr>
              <a:defRPr/>
            </a:pPr>
            <a:fld id="{BA678BAF-3052-4D6C-B6FB-92AF145222D5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047072381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1981200" y="1524000"/>
            <a:ext cx="3276600" cy="4419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5410200" y="1524000"/>
            <a:ext cx="3276600" cy="4419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kumimoji="1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1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/>
            </a:lvl1pPr>
          </a:lstStyle>
          <a:p>
            <a:pPr>
              <a:defRPr/>
            </a:pPr>
            <a:fld id="{D4E9943D-5404-4AFF-8D11-53C5BB05D36E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6445408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962525"/>
            <a:ext cx="7885113" cy="1362075"/>
          </a:xfrm>
        </p:spPr>
        <p:txBody>
          <a:bodyPr anchor="t"/>
          <a:lstStyle>
            <a:lvl1pPr algn="l">
              <a:defRPr sz="3200" b="0" i="0" cap="all" baseline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3462338"/>
            <a:ext cx="7885113" cy="1500187"/>
          </a:xfrm>
        </p:spPr>
        <p:txBody>
          <a:bodyPr anchor="b"/>
          <a:lstStyle>
            <a:lvl1pPr marL="0" indent="0">
              <a:buNone/>
              <a:defRPr sz="1700" baseline="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kumimoji="0" b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0" b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0" b="1">
                <a:latin typeface="Times New Roman" pitchFamily="18" charset="0"/>
              </a:defRPr>
            </a:lvl1pPr>
          </a:lstStyle>
          <a:p>
            <a:pPr>
              <a:defRPr/>
            </a:pPr>
            <a:fld id="{D8FDC139-9525-4C6A-92F1-DB219FA6BBE8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750533812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kumimoji="1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1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/>
            </a:lvl1pPr>
          </a:lstStyle>
          <a:p>
            <a:pPr>
              <a:defRPr/>
            </a:pPr>
            <a:fld id="{140BCA82-BE51-46D0-A425-A765B1E86E08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947208441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kumimoji="1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1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/>
            </a:lvl1pPr>
          </a:lstStyle>
          <a:p>
            <a:pPr>
              <a:defRPr/>
            </a:pPr>
            <a:fld id="{06F319A2-0986-4684-A535-B23B16397D13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261122220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kumimoji="1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1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/>
            </a:lvl1pPr>
          </a:lstStyle>
          <a:p>
            <a:pPr>
              <a:defRPr/>
            </a:pPr>
            <a:fld id="{02E911F6-28A0-4B75-A36C-580421A1CAFE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121501737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kumimoji="1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1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/>
            </a:lvl1pPr>
          </a:lstStyle>
          <a:p>
            <a:pPr>
              <a:defRPr/>
            </a:pPr>
            <a:fld id="{F47DE0C2-0C4D-4ED1-B33B-45118E9024B0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413943208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 smtClean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kumimoji="1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1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/>
            </a:lvl1pPr>
          </a:lstStyle>
          <a:p>
            <a:pPr>
              <a:defRPr/>
            </a:pPr>
            <a:fld id="{41544593-BBF8-4544-BDA1-7592101FC890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000491336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kumimoji="1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1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/>
            </a:lvl1pPr>
          </a:lstStyle>
          <a:p>
            <a:pPr>
              <a:defRPr/>
            </a:pPr>
            <a:fld id="{1C1325EC-7496-476C-935F-19A707FB1AC2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723367241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869113" y="609600"/>
            <a:ext cx="1893887" cy="5334000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1187450" y="609600"/>
            <a:ext cx="5529263" cy="5334000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kumimoji="1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1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/>
            </a:lvl1pPr>
          </a:lstStyle>
          <a:p>
            <a:pPr>
              <a:defRPr/>
            </a:pPr>
            <a:fld id="{9FFB6704-81AA-4E62-A9C6-58DAD6C195D5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805052890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nly" preserve="1">
  <p:cSld name="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/>
          </p:nvPr>
        </p:nvSpPr>
        <p:spPr>
          <a:xfrm>
            <a:off x="1187450" y="609600"/>
            <a:ext cx="7575550" cy="533400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kumimoji="1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1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/>
            </a:lvl1pPr>
          </a:lstStyle>
          <a:p>
            <a:pPr>
              <a:defRPr/>
            </a:pPr>
            <a:fld id="{CCDAC2C2-15AB-4071-AE25-33A9456D0E0A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998625730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 preserve="1">
  <p:cSld name="標題，文字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187450" y="609600"/>
            <a:ext cx="7575550" cy="60960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sz="half" idx="1"/>
          </p:nvPr>
        </p:nvSpPr>
        <p:spPr>
          <a:xfrm>
            <a:off x="1981200" y="1524000"/>
            <a:ext cx="3276600" cy="441960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5410200" y="1524000"/>
            <a:ext cx="3276600" cy="441960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kumimoji="1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1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/>
            </a:lvl1pPr>
          </a:lstStyle>
          <a:p>
            <a:pPr>
              <a:defRPr/>
            </a:pPr>
            <a:fld id="{F2573080-F3BB-4764-9095-3CEE018FFDB1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227442991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Media" preserve="1">
  <p:cSld name="標題，文字及多媒體項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187450" y="609600"/>
            <a:ext cx="7575550" cy="60960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sz="half" idx="1"/>
          </p:nvPr>
        </p:nvSpPr>
        <p:spPr>
          <a:xfrm>
            <a:off x="1981200" y="1524000"/>
            <a:ext cx="3276600" cy="441960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媒體版面配置區 3"/>
          <p:cNvSpPr>
            <a:spLocks noGrp="1"/>
          </p:cNvSpPr>
          <p:nvPr>
            <p:ph type="media" sz="half" idx="2"/>
          </p:nvPr>
        </p:nvSpPr>
        <p:spPr>
          <a:xfrm>
            <a:off x="5410200" y="1524000"/>
            <a:ext cx="3276600" cy="4419600"/>
          </a:xfrm>
        </p:spPr>
        <p:txBody>
          <a:bodyPr/>
          <a:lstStyle/>
          <a:p>
            <a:pPr lvl="0"/>
            <a:endParaRPr lang="zh-TW" altLang="en-US" noProof="0" smtClean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kumimoji="1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1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/>
            </a:lvl1pPr>
          </a:lstStyle>
          <a:p>
            <a:pPr>
              <a:defRPr/>
            </a:pPr>
            <a:fld id="{F7FBF766-40B8-4D18-ABF2-8C8831C45067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2464977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3733800" cy="4114800"/>
          </a:xfrm>
        </p:spPr>
        <p:txBody>
          <a:bodyPr/>
          <a:lstStyle>
            <a:lvl5pPr>
              <a:defRPr/>
            </a:lvl5pPr>
            <a:lvl6pPr>
              <a:buClr>
                <a:schemeClr val="tx2"/>
              </a:buClr>
              <a:buFont typeface="Arial" pitchFamily="34" charset="0"/>
              <a:buChar char="•"/>
              <a:defRPr/>
            </a:lvl6pPr>
            <a:lvl7pPr>
              <a:buClr>
                <a:schemeClr val="tx2"/>
              </a:buClr>
              <a:buFont typeface="Arial" pitchFamily="34" charset="0"/>
              <a:buChar char="•"/>
              <a:defRPr/>
            </a:lvl7pPr>
            <a:lvl8pPr>
              <a:buClr>
                <a:schemeClr val="tx2"/>
              </a:buClr>
              <a:buFont typeface="Arial" pitchFamily="34" charset="0"/>
              <a:buChar char="•"/>
              <a:defRPr/>
            </a:lvl8pPr>
            <a:lvl9pPr>
              <a:buClr>
                <a:schemeClr val="tx2"/>
              </a:buClr>
              <a:buFont typeface="Arial" pitchFamily="34" charset="0"/>
              <a:buChar char="•"/>
              <a:defRPr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 smtClean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1600200"/>
            <a:ext cx="3733800" cy="41148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 kumimoji="0" b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 kumimoji="0" b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 kumimoji="0" b="1">
                <a:latin typeface="Times New Roman" pitchFamily="18" charset="0"/>
              </a:defRPr>
            </a:lvl1pPr>
          </a:lstStyle>
          <a:p>
            <a:pPr>
              <a:defRPr/>
            </a:pPr>
            <a:fld id="{73D66B7B-A4A9-4CC6-858B-44846130FF18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74840942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bl" preserve="1">
  <p:cSld name="標題及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187450" y="609600"/>
            <a:ext cx="7575550" cy="60960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表格版面配置區 2"/>
          <p:cNvSpPr>
            <a:spLocks noGrp="1"/>
          </p:cNvSpPr>
          <p:nvPr>
            <p:ph type="tbl" idx="1"/>
          </p:nvPr>
        </p:nvSpPr>
        <p:spPr>
          <a:xfrm>
            <a:off x="1981200" y="1524000"/>
            <a:ext cx="6705600" cy="4419600"/>
          </a:xfrm>
        </p:spPr>
        <p:txBody>
          <a:bodyPr/>
          <a:lstStyle/>
          <a:p>
            <a:pPr lvl="0"/>
            <a:endParaRPr lang="zh-TW" altLang="en-US" noProof="0" smtClean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kumimoji="1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1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/>
            </a:lvl1pPr>
          </a:lstStyle>
          <a:p>
            <a:pPr>
              <a:defRPr/>
            </a:pPr>
            <a:fld id="{E800A1BC-92DA-4F46-B391-C0BA0E875D03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289624797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85239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90600" y="609600"/>
            <a:ext cx="7315200" cy="1828800"/>
          </a:xfrm>
        </p:spPr>
        <p:txBody>
          <a:bodyPr anchor="b">
            <a:spAutoFit/>
          </a:bodyPr>
          <a:lstStyle>
            <a:lvl1pPr>
              <a:defRPr sz="5700" b="0"/>
            </a:lvl1pPr>
          </a:lstStyle>
          <a:p>
            <a:pPr lvl="0"/>
            <a:r>
              <a:rPr lang="zh-TW" altLang="en-US" noProof="0" smtClean="0"/>
              <a:t>按一下以編輯母片標題樣式</a:t>
            </a:r>
          </a:p>
        </p:txBody>
      </p:sp>
      <p:sp>
        <p:nvSpPr>
          <p:cNvPr id="7475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295400" y="2667000"/>
            <a:ext cx="6705600" cy="23622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zh-TW" altLang="en-US" noProof="0" smtClean="0"/>
              <a:t>按一下以編輯母片副標題樣式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1219200" y="6248400"/>
            <a:ext cx="1905000" cy="457200"/>
          </a:xfrm>
        </p:spPr>
        <p:txBody>
          <a:bodyPr/>
          <a:lstStyle>
            <a:lvl1pPr>
              <a:defRPr kumimoji="1">
                <a:solidFill>
                  <a:srgbClr val="000066"/>
                </a:solidFill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1">
                <a:solidFill>
                  <a:srgbClr val="4D4A82"/>
                </a:solidFill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010400" y="6248400"/>
            <a:ext cx="1905000" cy="457200"/>
          </a:xfrm>
        </p:spPr>
        <p:txBody>
          <a:bodyPr/>
          <a:lstStyle>
            <a:lvl1pPr>
              <a:defRPr kumimoji="1">
                <a:solidFill>
                  <a:srgbClr val="4D4A82"/>
                </a:solidFill>
              </a:defRPr>
            </a:lvl1pPr>
          </a:lstStyle>
          <a:p>
            <a:pPr>
              <a:defRPr/>
            </a:pPr>
            <a:fld id="{1F7E3D3B-C2D9-4029-9D5C-599BC8C4CDC9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04352948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kumimoji="1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1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/>
            </a:lvl1pPr>
          </a:lstStyle>
          <a:p>
            <a:pPr>
              <a:defRPr/>
            </a:pPr>
            <a:fld id="{66DEE5AA-2BFE-4EE5-BC74-490F65B5A634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66709942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kumimoji="1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1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/>
            </a:lvl1pPr>
          </a:lstStyle>
          <a:p>
            <a:pPr>
              <a:defRPr/>
            </a:pPr>
            <a:fld id="{42A69ECD-0A1F-40AE-B2CE-C5678585F115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38170986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1981200" y="1524000"/>
            <a:ext cx="3276600" cy="4419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5410200" y="1524000"/>
            <a:ext cx="3276600" cy="4419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kumimoji="1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1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/>
            </a:lvl1pPr>
          </a:lstStyle>
          <a:p>
            <a:pPr>
              <a:defRPr/>
            </a:pPr>
            <a:fld id="{90B79D49-8EA8-4F5D-A36D-D8D916597B6D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650828302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kumimoji="1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1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/>
            </a:lvl1pPr>
          </a:lstStyle>
          <a:p>
            <a:pPr>
              <a:defRPr/>
            </a:pPr>
            <a:fld id="{B1D22AAA-88DA-41E5-8D1D-0FF14913E3A2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759098531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kumimoji="1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1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/>
            </a:lvl1pPr>
          </a:lstStyle>
          <a:p>
            <a:pPr>
              <a:defRPr/>
            </a:pPr>
            <a:fld id="{FBD79832-4FDA-423F-9BCF-0865AFB42D83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016710568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kumimoji="1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1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/>
            </a:lvl1pPr>
          </a:lstStyle>
          <a:p>
            <a:pPr>
              <a:defRPr/>
            </a:pPr>
            <a:fld id="{39B449F4-B1A0-43FD-814F-ADFF24F33E7E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555211633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kumimoji="1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1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/>
            </a:lvl1pPr>
          </a:lstStyle>
          <a:p>
            <a:pPr>
              <a:defRPr/>
            </a:pPr>
            <a:fld id="{D09EDF5D-5977-42B1-B4C3-2A77B332FA10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4534899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2209800"/>
            <a:ext cx="37338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 smtClean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2209800"/>
            <a:ext cx="37338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199"/>
            <a:ext cx="3733800" cy="574675"/>
          </a:xfrm>
        </p:spPr>
        <p:txBody>
          <a:bodyPr anchor="b"/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0" y="1600199"/>
            <a:ext cx="3733800" cy="574675"/>
          </a:xfrm>
        </p:spPr>
        <p:txBody>
          <a:bodyPr anchor="b"/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 kumimoji="0" b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 kumimoji="0" b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 kumimoji="0" b="1">
                <a:latin typeface="Times New Roman" pitchFamily="18" charset="0"/>
              </a:defRPr>
            </a:lvl1pPr>
          </a:lstStyle>
          <a:p>
            <a:pPr>
              <a:defRPr/>
            </a:pPr>
            <a:fld id="{161D3745-EE96-45C5-B190-92F865E77EED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152886174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 smtClean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kumimoji="1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1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/>
            </a:lvl1pPr>
          </a:lstStyle>
          <a:p>
            <a:pPr>
              <a:defRPr/>
            </a:pPr>
            <a:fld id="{FF3D5BBE-DEF3-453F-9CA5-7354F27C8C0F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867713802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kumimoji="1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1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/>
            </a:lvl1pPr>
          </a:lstStyle>
          <a:p>
            <a:pPr>
              <a:defRPr/>
            </a:pPr>
            <a:fld id="{FEE4EF8F-EF1A-45EF-92EF-FF1302A52795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913816774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869113" y="609600"/>
            <a:ext cx="1893887" cy="5334000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1187450" y="609600"/>
            <a:ext cx="5529263" cy="5334000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kumimoji="1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1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/>
            </a:lvl1pPr>
          </a:lstStyle>
          <a:p>
            <a:pPr>
              <a:defRPr/>
            </a:pPr>
            <a:fld id="{2135340F-F4BD-4726-948E-6BDA25BD1653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126157133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nly" preserve="1">
  <p:cSld name="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/>
          </p:nvPr>
        </p:nvSpPr>
        <p:spPr>
          <a:xfrm>
            <a:off x="1187450" y="609600"/>
            <a:ext cx="7575550" cy="533400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kumimoji="1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1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/>
            </a:lvl1pPr>
          </a:lstStyle>
          <a:p>
            <a:pPr>
              <a:defRPr/>
            </a:pPr>
            <a:fld id="{B7C5BF54-5C5E-45EB-BB90-6149FA9D97B2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483303812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 preserve="1">
  <p:cSld name="標題，文字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187450" y="609600"/>
            <a:ext cx="7575550" cy="60960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sz="half" idx="1"/>
          </p:nvPr>
        </p:nvSpPr>
        <p:spPr>
          <a:xfrm>
            <a:off x="1981200" y="1524000"/>
            <a:ext cx="3276600" cy="441960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5410200" y="1524000"/>
            <a:ext cx="3276600" cy="441960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kumimoji="1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1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/>
            </a:lvl1pPr>
          </a:lstStyle>
          <a:p>
            <a:pPr>
              <a:defRPr/>
            </a:pPr>
            <a:fld id="{BE50C968-81AB-42A8-A358-5C60A040FF04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210642908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Media" preserve="1">
  <p:cSld name="標題，文字及多媒體項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187450" y="609600"/>
            <a:ext cx="7575550" cy="60960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sz="half" idx="1"/>
          </p:nvPr>
        </p:nvSpPr>
        <p:spPr>
          <a:xfrm>
            <a:off x="1981200" y="1524000"/>
            <a:ext cx="3276600" cy="441960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媒體版面配置區 3"/>
          <p:cNvSpPr>
            <a:spLocks noGrp="1"/>
          </p:cNvSpPr>
          <p:nvPr>
            <p:ph type="media" sz="half" idx="2"/>
          </p:nvPr>
        </p:nvSpPr>
        <p:spPr>
          <a:xfrm>
            <a:off x="5410200" y="1524000"/>
            <a:ext cx="3276600" cy="4419600"/>
          </a:xfrm>
        </p:spPr>
        <p:txBody>
          <a:bodyPr/>
          <a:lstStyle/>
          <a:p>
            <a:pPr lvl="0"/>
            <a:endParaRPr lang="zh-TW" altLang="en-US" noProof="0" smtClean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kumimoji="1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1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/>
            </a:lvl1pPr>
          </a:lstStyle>
          <a:p>
            <a:pPr>
              <a:defRPr/>
            </a:pPr>
            <a:fld id="{0DB7FB4A-B7B7-435C-886C-205562B02795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871060547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bl" preserve="1">
  <p:cSld name="標題及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187450" y="609600"/>
            <a:ext cx="7575550" cy="60960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表格版面配置區 2"/>
          <p:cNvSpPr>
            <a:spLocks noGrp="1"/>
          </p:cNvSpPr>
          <p:nvPr>
            <p:ph type="tbl" idx="1"/>
          </p:nvPr>
        </p:nvSpPr>
        <p:spPr>
          <a:xfrm>
            <a:off x="1981200" y="1524000"/>
            <a:ext cx="6705600" cy="4419600"/>
          </a:xfrm>
        </p:spPr>
        <p:txBody>
          <a:bodyPr/>
          <a:lstStyle/>
          <a:p>
            <a:pPr lvl="0"/>
            <a:endParaRPr lang="zh-TW" altLang="en-US" noProof="0" smtClean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kumimoji="1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1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/>
            </a:lvl1pPr>
          </a:lstStyle>
          <a:p>
            <a:pPr>
              <a:defRPr/>
            </a:pPr>
            <a:fld id="{65844EA9-47A3-4A3D-AAEC-BFAB3E752B70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971014886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43273717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90600" y="609600"/>
            <a:ext cx="7315200" cy="1828800"/>
          </a:xfrm>
        </p:spPr>
        <p:txBody>
          <a:bodyPr anchor="b">
            <a:spAutoFit/>
          </a:bodyPr>
          <a:lstStyle>
            <a:lvl1pPr>
              <a:defRPr sz="5700" b="0"/>
            </a:lvl1pPr>
          </a:lstStyle>
          <a:p>
            <a:pPr lvl="0"/>
            <a:r>
              <a:rPr lang="zh-TW" altLang="en-US" noProof="0" smtClean="0"/>
              <a:t>按一下以編輯母片標題樣式</a:t>
            </a:r>
          </a:p>
        </p:txBody>
      </p:sp>
      <p:sp>
        <p:nvSpPr>
          <p:cNvPr id="7475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295400" y="2667000"/>
            <a:ext cx="6705600" cy="23622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zh-TW" altLang="en-US" noProof="0" smtClean="0"/>
              <a:t>按一下以編輯母片副標題樣式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1219200" y="6248400"/>
            <a:ext cx="1905000" cy="457200"/>
          </a:xfrm>
        </p:spPr>
        <p:txBody>
          <a:bodyPr/>
          <a:lstStyle>
            <a:lvl1pPr>
              <a:defRPr>
                <a:solidFill>
                  <a:srgbClr val="000066"/>
                </a:solidFill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4D4A82"/>
                </a:solidFill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010400" y="6248400"/>
            <a:ext cx="1905000" cy="457200"/>
          </a:xfrm>
        </p:spPr>
        <p:txBody>
          <a:bodyPr/>
          <a:lstStyle>
            <a:lvl1pPr>
              <a:defRPr>
                <a:solidFill>
                  <a:srgbClr val="4D4A82"/>
                </a:solidFill>
              </a:defRPr>
            </a:lvl1pPr>
          </a:lstStyle>
          <a:p>
            <a:pPr>
              <a:defRPr/>
            </a:pPr>
            <a:fld id="{5F5B8349-F08D-4EA5-B6C3-AC4644F3B58E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43845375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086113-5D9F-471C-8106-769FAB419EAB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96969439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kumimoji="0" b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0" b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0" b="1">
                <a:latin typeface="Times New Roman" pitchFamily="18" charset="0"/>
              </a:defRPr>
            </a:lvl1pPr>
          </a:lstStyle>
          <a:p>
            <a:pPr>
              <a:defRPr/>
            </a:pPr>
            <a:fld id="{A0FDE6FA-A6E2-472E-AD77-12C969F749A0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536364699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900BF6-1EE4-4130-A62D-3AEECDD6BA7A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365205310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1981200" y="1524000"/>
            <a:ext cx="3276600" cy="4419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5410200" y="1524000"/>
            <a:ext cx="3276600" cy="4419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F8F359-90F9-4E28-8F38-AD84314E1F82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736664839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819568-915F-460D-9473-3D03DB50DC27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413841434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28154D-BF3A-424B-AF45-0C8C692FAC74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692795355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23BE96-1B2A-46BE-8BF0-1F5BEFFC349E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681420257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428A79-A3AA-4037-935E-6903E1F849C0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718183711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 smtClean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B639C5-0C81-4A94-A13E-95EBDD911C4E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793345026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F13E32-FA81-4D0E-A64F-DF7906A8E4B2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124565097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869113" y="609600"/>
            <a:ext cx="1893887" cy="5334000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1187450" y="609600"/>
            <a:ext cx="5529263" cy="5334000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CD71C6-0194-483D-8B5B-44F3A9F218F5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733530708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/>
          </p:nvPr>
        </p:nvSpPr>
        <p:spPr>
          <a:xfrm>
            <a:off x="1187450" y="609600"/>
            <a:ext cx="7575550" cy="533400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720F55-7BC7-49A3-B6DA-24DC29A5AE15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1164350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3098974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kumimoji="0" b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0" b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0" b="1">
                <a:latin typeface="Times New Roman" pitchFamily="18" charset="0"/>
              </a:defRPr>
            </a:lvl1pPr>
          </a:lstStyle>
          <a:p>
            <a:pPr>
              <a:defRPr/>
            </a:pPr>
            <a:fld id="{16CF38FA-E0E6-43F8-BAF8-BD28FEE47948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919761063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標題，文字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187450" y="609600"/>
            <a:ext cx="7575550" cy="60960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sz="half" idx="1"/>
          </p:nvPr>
        </p:nvSpPr>
        <p:spPr>
          <a:xfrm>
            <a:off x="1981200" y="1524000"/>
            <a:ext cx="3276600" cy="441960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5410200" y="1524000"/>
            <a:ext cx="3276600" cy="441960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3DAEB1-52F6-40A4-AF75-66AC5739D3E3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12664297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標題，文字及多媒體項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187450" y="609600"/>
            <a:ext cx="7575550" cy="60960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sz="half" idx="1"/>
          </p:nvPr>
        </p:nvSpPr>
        <p:spPr>
          <a:xfrm>
            <a:off x="1981200" y="1524000"/>
            <a:ext cx="3276600" cy="441960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媒體版面配置區 3"/>
          <p:cNvSpPr>
            <a:spLocks noGrp="1"/>
          </p:cNvSpPr>
          <p:nvPr>
            <p:ph type="media" sz="half" idx="2"/>
          </p:nvPr>
        </p:nvSpPr>
        <p:spPr>
          <a:xfrm>
            <a:off x="5410200" y="1524000"/>
            <a:ext cx="3276600" cy="4419600"/>
          </a:xfrm>
        </p:spPr>
        <p:txBody>
          <a:bodyPr/>
          <a:lstStyle/>
          <a:p>
            <a:pPr lvl="0"/>
            <a:endParaRPr lang="zh-TW" altLang="en-US" noProof="0" smtClean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C39FA7-48C6-4E4F-A73B-6DEE0DB93C11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990964335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標題及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187450" y="609600"/>
            <a:ext cx="7575550" cy="60960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表格版面配置區 2"/>
          <p:cNvSpPr>
            <a:spLocks noGrp="1"/>
          </p:cNvSpPr>
          <p:nvPr>
            <p:ph type="tbl" idx="1"/>
          </p:nvPr>
        </p:nvSpPr>
        <p:spPr>
          <a:xfrm>
            <a:off x="1981200" y="1524000"/>
            <a:ext cx="6705600" cy="4419600"/>
          </a:xfrm>
        </p:spPr>
        <p:txBody>
          <a:bodyPr/>
          <a:lstStyle/>
          <a:p>
            <a:pPr lvl="0"/>
            <a:endParaRPr lang="zh-TW" altLang="en-US" noProof="0" smtClean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E71AE0-B05A-43BB-9942-077AC6438E6B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565845477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0813024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29" descr="期末報告_1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90600" y="609600"/>
            <a:ext cx="7315200" cy="1828800"/>
          </a:xfrm>
        </p:spPr>
        <p:txBody>
          <a:bodyPr anchor="b">
            <a:spAutoFit/>
          </a:bodyPr>
          <a:lstStyle>
            <a:lvl1pPr>
              <a:defRPr sz="5700" b="0"/>
            </a:lvl1pPr>
          </a:lstStyle>
          <a:p>
            <a:pPr lvl="0"/>
            <a:r>
              <a:rPr lang="zh-TW" altLang="en-US" noProof="0" smtClean="0"/>
              <a:t>按一下以編輯母片標題樣式</a:t>
            </a:r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295400" y="2667000"/>
            <a:ext cx="6705600" cy="23622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zh-TW" altLang="en-US" noProof="0" smtClean="0"/>
              <a:t>按一下以編輯母片副標題樣式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1219200" y="6248400"/>
            <a:ext cx="1905000" cy="457200"/>
          </a:xfrm>
        </p:spPr>
        <p:txBody>
          <a:bodyPr/>
          <a:lstStyle>
            <a:lvl1pPr>
              <a:defRPr kumimoji="1" b="1">
                <a:solidFill>
                  <a:srgbClr val="000066"/>
                </a:solidFill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1" b="1">
                <a:solidFill>
                  <a:srgbClr val="4D4A82"/>
                </a:solidFill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010400" y="6248400"/>
            <a:ext cx="1905000" cy="457200"/>
          </a:xfrm>
        </p:spPr>
        <p:txBody>
          <a:bodyPr/>
          <a:lstStyle>
            <a:lvl1pPr>
              <a:defRPr kumimoji="1" b="1">
                <a:solidFill>
                  <a:srgbClr val="4D4A82"/>
                </a:solidFill>
              </a:defRPr>
            </a:lvl1pPr>
          </a:lstStyle>
          <a:p>
            <a:pPr>
              <a:defRPr/>
            </a:pPr>
            <a:fld id="{70FF3A97-359B-4955-B425-69618A956FFB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58506379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kumimoji="1" b="1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1" b="1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 b="1"/>
            </a:lvl1pPr>
          </a:lstStyle>
          <a:p>
            <a:pPr>
              <a:defRPr/>
            </a:pPr>
            <a:fld id="{4F804E6D-E08E-4A64-91B4-BB8C1C56E3B3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106388855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kumimoji="1" b="1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1" b="1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 b="1"/>
            </a:lvl1pPr>
          </a:lstStyle>
          <a:p>
            <a:pPr>
              <a:defRPr/>
            </a:pPr>
            <a:fld id="{4AE2D170-7E05-4678-8FEF-201E42A672DD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384318069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1981200" y="1524000"/>
            <a:ext cx="3276600" cy="4419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5410200" y="1524000"/>
            <a:ext cx="3276600" cy="4419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kumimoji="1" b="1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1" b="1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 b="1"/>
            </a:lvl1pPr>
          </a:lstStyle>
          <a:p>
            <a:pPr>
              <a:defRPr/>
            </a:pPr>
            <a:fld id="{86CD8EDE-9FF0-45AF-A53E-F566065EC5A5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871686649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kumimoji="1" b="1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1" b="1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 b="1"/>
            </a:lvl1pPr>
          </a:lstStyle>
          <a:p>
            <a:pPr>
              <a:defRPr/>
            </a:pPr>
            <a:fld id="{F9EBBDF9-449F-4C9F-AB41-6D582672E547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104351031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kumimoji="1" b="1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1" b="1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 b="1"/>
            </a:lvl1pPr>
          </a:lstStyle>
          <a:p>
            <a:pPr>
              <a:defRPr/>
            </a:pPr>
            <a:fld id="{46DA014E-008D-4B68-A897-351593272BB1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0778243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962400" y="1447800"/>
            <a:ext cx="4648200" cy="426720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1447800"/>
            <a:ext cx="2971800" cy="1097280"/>
          </a:xfrm>
        </p:spPr>
        <p:txBody>
          <a:bodyPr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2648" y="2547891"/>
            <a:ext cx="2971800" cy="3167109"/>
          </a:xfrm>
        </p:spPr>
        <p:txBody>
          <a:bodyPr tIns="9144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 kumimoji="0" b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 kumimoji="0" b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 kumimoji="0" b="1">
                <a:latin typeface="Times New Roman" pitchFamily="18" charset="0"/>
              </a:defRPr>
            </a:lvl1pPr>
          </a:lstStyle>
          <a:p>
            <a:pPr>
              <a:defRPr/>
            </a:pPr>
            <a:fld id="{4BBE66D2-8673-41F3-9165-DC060E5FE1EE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925823069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kumimoji="1" b="1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1" b="1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 b="1"/>
            </a:lvl1pPr>
          </a:lstStyle>
          <a:p>
            <a:pPr>
              <a:defRPr/>
            </a:pPr>
            <a:fld id="{448BDE17-0861-473F-B63E-3445EEAA0238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987683884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kumimoji="1" b="1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1" b="1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 b="1"/>
            </a:lvl1pPr>
          </a:lstStyle>
          <a:p>
            <a:pPr>
              <a:defRPr/>
            </a:pPr>
            <a:fld id="{816CAC33-9774-4DFB-A73D-9CDED1AB7600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242680269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kumimoji="1" b="1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1" b="1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 b="1"/>
            </a:lvl1pPr>
          </a:lstStyle>
          <a:p>
            <a:pPr>
              <a:defRPr/>
            </a:pPr>
            <a:fld id="{61C43C9C-E76D-4590-A8D8-23B4F5972DCC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789802776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kumimoji="1" b="1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1" b="1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 b="1"/>
            </a:lvl1pPr>
          </a:lstStyle>
          <a:p>
            <a:pPr>
              <a:defRPr/>
            </a:pPr>
            <a:fld id="{0B989273-1A4F-45B7-B40F-5BDA197C9E0B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971579387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869113" y="609600"/>
            <a:ext cx="1893887" cy="5334000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1187450" y="609600"/>
            <a:ext cx="5529263" cy="5334000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kumimoji="1" b="1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1" b="1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 b="1"/>
            </a:lvl1pPr>
          </a:lstStyle>
          <a:p>
            <a:pPr>
              <a:defRPr/>
            </a:pPr>
            <a:fld id="{D977520F-92B3-42CD-AA6C-F6A2898F58A2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088157387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 preserve="1">
  <p:cSld name="標題，文字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187450" y="609600"/>
            <a:ext cx="7575550" cy="60960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sz="half" idx="1"/>
          </p:nvPr>
        </p:nvSpPr>
        <p:spPr>
          <a:xfrm>
            <a:off x="1981200" y="1524000"/>
            <a:ext cx="3276600" cy="441960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5410200" y="1524000"/>
            <a:ext cx="3276600" cy="441960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kumimoji="1" b="1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1" b="1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 b="1"/>
            </a:lvl1pPr>
          </a:lstStyle>
          <a:p>
            <a:pPr>
              <a:defRPr/>
            </a:pPr>
            <a:fld id="{0D8E1A32-DB22-496C-8C03-2837CE06F9AF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098706651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nly" preserve="1">
  <p:cSld name="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/>
          </p:nvPr>
        </p:nvSpPr>
        <p:spPr>
          <a:xfrm>
            <a:off x="1187450" y="609600"/>
            <a:ext cx="7575550" cy="533400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kumimoji="1" b="1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1" b="1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 b="1"/>
            </a:lvl1pPr>
          </a:lstStyle>
          <a:p>
            <a:pPr>
              <a:defRPr/>
            </a:pPr>
            <a:fld id="{2193082D-50C1-418F-BDCC-818343B39E1A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941235328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TwoObj" preserve="1">
  <p:cSld name="標題，文字及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187450" y="609600"/>
            <a:ext cx="7575550" cy="60960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sz="half" idx="1"/>
          </p:nvPr>
        </p:nvSpPr>
        <p:spPr>
          <a:xfrm>
            <a:off x="1981200" y="1524000"/>
            <a:ext cx="3276600" cy="441960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quarter" idx="2"/>
          </p:nvPr>
        </p:nvSpPr>
        <p:spPr>
          <a:xfrm>
            <a:off x="5410200" y="1524000"/>
            <a:ext cx="3276600" cy="213360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內容版面配置區 4"/>
          <p:cNvSpPr>
            <a:spLocks noGrp="1"/>
          </p:cNvSpPr>
          <p:nvPr>
            <p:ph sz="quarter" idx="3"/>
          </p:nvPr>
        </p:nvSpPr>
        <p:spPr>
          <a:xfrm>
            <a:off x="5410200" y="3810000"/>
            <a:ext cx="3276600" cy="213360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日期版面配置區 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kumimoji="1" b="1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頁尾版面配置區 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1" b="1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投影片編號版面配置區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 b="1"/>
            </a:lvl1pPr>
          </a:lstStyle>
          <a:p>
            <a:pPr>
              <a:defRPr/>
            </a:pPr>
            <a:fld id="{326FAB08-B8F8-4424-BB7D-2276FCAFBE1D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370038953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fourObj" preserve="1">
  <p:cSld name="標題，四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 sz="quarter"/>
          </p:nvPr>
        </p:nvSpPr>
        <p:spPr>
          <a:xfrm>
            <a:off x="1187450" y="609600"/>
            <a:ext cx="7575550" cy="60960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>
          <a:xfrm>
            <a:off x="1981200" y="1524000"/>
            <a:ext cx="3276600" cy="213360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quarter" idx="2"/>
          </p:nvPr>
        </p:nvSpPr>
        <p:spPr>
          <a:xfrm>
            <a:off x="5410200" y="1524000"/>
            <a:ext cx="3276600" cy="213360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內容版面配置區 4"/>
          <p:cNvSpPr>
            <a:spLocks noGrp="1"/>
          </p:cNvSpPr>
          <p:nvPr>
            <p:ph sz="quarter" idx="3"/>
          </p:nvPr>
        </p:nvSpPr>
        <p:spPr>
          <a:xfrm>
            <a:off x="1981200" y="3810000"/>
            <a:ext cx="3276600" cy="213360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5410200" y="3810000"/>
            <a:ext cx="3276600" cy="213360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kumimoji="1" b="1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1" b="1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 b="1"/>
            </a:lvl1pPr>
          </a:lstStyle>
          <a:p>
            <a:pPr>
              <a:defRPr/>
            </a:pPr>
            <a:fld id="{B1FB96DC-55F2-4D85-A80A-B02C0B016E37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931708020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bl" preserve="1">
  <p:cSld name="標題及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187450" y="609600"/>
            <a:ext cx="7575550" cy="60960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表格版面配置區 2"/>
          <p:cNvSpPr>
            <a:spLocks noGrp="1"/>
          </p:cNvSpPr>
          <p:nvPr>
            <p:ph type="tbl" idx="1"/>
          </p:nvPr>
        </p:nvSpPr>
        <p:spPr>
          <a:xfrm>
            <a:off x="1981200" y="1524000"/>
            <a:ext cx="6705600" cy="4419600"/>
          </a:xfrm>
        </p:spPr>
        <p:txBody>
          <a:bodyPr/>
          <a:lstStyle/>
          <a:p>
            <a:pPr lvl="0"/>
            <a:endParaRPr lang="zh-TW" altLang="en-US" noProof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kumimoji="1" b="1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1" b="1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 b="1"/>
            </a:lvl1pPr>
          </a:lstStyle>
          <a:p>
            <a:pPr>
              <a:defRPr/>
            </a:pPr>
            <a:fld id="{A7C20EAD-8A13-42DB-82BF-EE23D5A7957E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74123755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" descr="horizo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447800"/>
            <a:ext cx="2971800" cy="1097280"/>
          </a:xfrm>
        </p:spPr>
        <p:txBody>
          <a:bodyPr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657344" y="1447800"/>
            <a:ext cx="3419856" cy="3474720"/>
          </a:xfrm>
          <a:custGeom>
            <a:avLst/>
            <a:gdLst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74450 w 3419856"/>
              <a:gd name="connsiteY9" fmla="*/ 3429000 h 3429000"/>
              <a:gd name="connsiteX10" fmla="*/ 21806 w 3419856"/>
              <a:gd name="connsiteY10" fmla="*/ 3407194 h 3429000"/>
              <a:gd name="connsiteX11" fmla="*/ 0 w 3419856"/>
              <a:gd name="connsiteY11" fmla="*/ 3354550 h 3429000"/>
              <a:gd name="connsiteX12" fmla="*/ 0 w 3419856"/>
              <a:gd name="connsiteY12" fmla="*/ 74450 h 3429000"/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21806 w 3419856"/>
              <a:gd name="connsiteY9" fmla="*/ 3407194 h 3429000"/>
              <a:gd name="connsiteX10" fmla="*/ 0 w 3419856"/>
              <a:gd name="connsiteY10" fmla="*/ 3354550 h 3429000"/>
              <a:gd name="connsiteX11" fmla="*/ 0 w 3419856"/>
              <a:gd name="connsiteY11" fmla="*/ 74450 h 3429000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8026"/>
              <a:gd name="connsiteY0" fmla="*/ 74450 h 3910007"/>
              <a:gd name="connsiteX1" fmla="*/ 21806 w 3968026"/>
              <a:gd name="connsiteY1" fmla="*/ 21806 h 3910007"/>
              <a:gd name="connsiteX2" fmla="*/ 74450 w 3968026"/>
              <a:gd name="connsiteY2" fmla="*/ 0 h 3910007"/>
              <a:gd name="connsiteX3" fmla="*/ 3345406 w 3968026"/>
              <a:gd name="connsiteY3" fmla="*/ 0 h 3910007"/>
              <a:gd name="connsiteX4" fmla="*/ 3398050 w 3968026"/>
              <a:gd name="connsiteY4" fmla="*/ 21806 h 3910007"/>
              <a:gd name="connsiteX5" fmla="*/ 3419856 w 3968026"/>
              <a:gd name="connsiteY5" fmla="*/ 74450 h 3910007"/>
              <a:gd name="connsiteX6" fmla="*/ 3419856 w 3968026"/>
              <a:gd name="connsiteY6" fmla="*/ 3354550 h 3910007"/>
              <a:gd name="connsiteX7" fmla="*/ 3398050 w 3968026"/>
              <a:gd name="connsiteY7" fmla="*/ 3407194 h 3910007"/>
              <a:gd name="connsiteX8" fmla="*/ 0 w 3968026"/>
              <a:gd name="connsiteY8" fmla="*/ 3354550 h 3910007"/>
              <a:gd name="connsiteX9" fmla="*/ 0 w 3968026"/>
              <a:gd name="connsiteY9" fmla="*/ 74450 h 3910007"/>
              <a:gd name="connsiteX0" fmla="*/ 0 w 3419856"/>
              <a:gd name="connsiteY0" fmla="*/ 74450 h 3901233"/>
              <a:gd name="connsiteX1" fmla="*/ 21806 w 3419856"/>
              <a:gd name="connsiteY1" fmla="*/ 21806 h 3901233"/>
              <a:gd name="connsiteX2" fmla="*/ 74450 w 3419856"/>
              <a:gd name="connsiteY2" fmla="*/ 0 h 3901233"/>
              <a:gd name="connsiteX3" fmla="*/ 3345406 w 3419856"/>
              <a:gd name="connsiteY3" fmla="*/ 0 h 3901233"/>
              <a:gd name="connsiteX4" fmla="*/ 3398050 w 3419856"/>
              <a:gd name="connsiteY4" fmla="*/ 21806 h 3901233"/>
              <a:gd name="connsiteX5" fmla="*/ 3419856 w 3419856"/>
              <a:gd name="connsiteY5" fmla="*/ 74450 h 3901233"/>
              <a:gd name="connsiteX6" fmla="*/ 3419856 w 3419856"/>
              <a:gd name="connsiteY6" fmla="*/ 3354550 h 3901233"/>
              <a:gd name="connsiteX7" fmla="*/ 0 w 3419856"/>
              <a:gd name="connsiteY7" fmla="*/ 3354550 h 3901233"/>
              <a:gd name="connsiteX8" fmla="*/ 0 w 3419856"/>
              <a:gd name="connsiteY8" fmla="*/ 74450 h 3901233"/>
              <a:gd name="connsiteX0" fmla="*/ 0 w 3419856"/>
              <a:gd name="connsiteY0" fmla="*/ 74450 h 3354550"/>
              <a:gd name="connsiteX1" fmla="*/ 21806 w 3419856"/>
              <a:gd name="connsiteY1" fmla="*/ 21806 h 3354550"/>
              <a:gd name="connsiteX2" fmla="*/ 74450 w 3419856"/>
              <a:gd name="connsiteY2" fmla="*/ 0 h 3354550"/>
              <a:gd name="connsiteX3" fmla="*/ 3345406 w 3419856"/>
              <a:gd name="connsiteY3" fmla="*/ 0 h 3354550"/>
              <a:gd name="connsiteX4" fmla="*/ 3398050 w 3419856"/>
              <a:gd name="connsiteY4" fmla="*/ 21806 h 3354550"/>
              <a:gd name="connsiteX5" fmla="*/ 3419856 w 3419856"/>
              <a:gd name="connsiteY5" fmla="*/ 74450 h 3354550"/>
              <a:gd name="connsiteX6" fmla="*/ 3419856 w 3419856"/>
              <a:gd name="connsiteY6" fmla="*/ 3354550 h 3354550"/>
              <a:gd name="connsiteX7" fmla="*/ 0 w 3419856"/>
              <a:gd name="connsiteY7" fmla="*/ 3354550 h 3354550"/>
              <a:gd name="connsiteX8" fmla="*/ 0 w 3419856"/>
              <a:gd name="connsiteY8" fmla="*/ 74450 h 3354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19856" h="3354550">
                <a:moveTo>
                  <a:pt x="0" y="74450"/>
                </a:moveTo>
                <a:cubicBezTo>
                  <a:pt x="0" y="54705"/>
                  <a:pt x="7844" y="35768"/>
                  <a:pt x="21806" y="21806"/>
                </a:cubicBezTo>
                <a:cubicBezTo>
                  <a:pt x="35768" y="7844"/>
                  <a:pt x="54705" y="0"/>
                  <a:pt x="74450" y="0"/>
                </a:cubicBezTo>
                <a:lnTo>
                  <a:pt x="3345406" y="0"/>
                </a:lnTo>
                <a:cubicBezTo>
                  <a:pt x="3365151" y="0"/>
                  <a:pt x="3384088" y="7844"/>
                  <a:pt x="3398050" y="21806"/>
                </a:cubicBezTo>
                <a:cubicBezTo>
                  <a:pt x="3412012" y="35768"/>
                  <a:pt x="3419856" y="54705"/>
                  <a:pt x="3419856" y="74450"/>
                </a:cubicBezTo>
                <a:lnTo>
                  <a:pt x="3419856" y="3354550"/>
                </a:lnTo>
                <a:lnTo>
                  <a:pt x="0" y="3354550"/>
                </a:lnTo>
                <a:lnTo>
                  <a:pt x="0" y="74450"/>
                </a:lnTo>
                <a:close/>
              </a:path>
            </a:pathLst>
          </a:custGeom>
        </p:spPr>
        <p:txBody>
          <a:bodyPr/>
          <a:lstStyle>
            <a:lvl1pPr marL="0" indent="0" algn="ctr">
              <a:buNone/>
              <a:defRPr sz="2000" baseline="0">
                <a:solidFill>
                  <a:schemeClr val="tx1">
                    <a:lumMod val="6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zh-TW" altLang="en-US" noProof="0" smtClean="0"/>
              <a:t>按一下圖示以新增圖片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547890"/>
            <a:ext cx="2971800" cy="2405109"/>
          </a:xfrm>
        </p:spPr>
        <p:txBody>
          <a:bodyPr tIns="9144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kumimoji="0" b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0" b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0" b="1">
                <a:latin typeface="Times New Roman" pitchFamily="18" charset="0"/>
              </a:defRPr>
            </a:lvl1pPr>
          </a:lstStyle>
          <a:p>
            <a:pPr>
              <a:defRPr/>
            </a:pPr>
            <a:fld id="{F24B2271-9E25-404B-901F-9A9BDED2BCAB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73582998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7222191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15675044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3912375509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28675" y="1844675"/>
            <a:ext cx="3703638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84713" y="1844675"/>
            <a:ext cx="3703637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57181504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86500408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59844493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7345442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524378117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 smtClean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1509362881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1318058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kumimoji="0" b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0" b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0" b="1">
                <a:latin typeface="Times New Roman" pitchFamily="18" charset="0"/>
              </a:defRPr>
            </a:lvl1pPr>
          </a:lstStyle>
          <a:p>
            <a:pPr>
              <a:defRPr/>
            </a:pPr>
            <a:fld id="{0BE4E896-EE44-46FE-BAD6-CFCE18016E12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913426900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499225" y="188913"/>
            <a:ext cx="1889125" cy="5770562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27088" y="188913"/>
            <a:ext cx="5519737" cy="5770562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88319131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90600" y="609600"/>
            <a:ext cx="7315200" cy="1828800"/>
          </a:xfrm>
        </p:spPr>
        <p:txBody>
          <a:bodyPr anchor="b">
            <a:spAutoFit/>
          </a:bodyPr>
          <a:lstStyle>
            <a:lvl1pPr>
              <a:defRPr sz="5700" b="0"/>
            </a:lvl1pPr>
          </a:lstStyle>
          <a:p>
            <a:pPr lvl="0"/>
            <a:r>
              <a:rPr lang="zh-TW" altLang="en-US" noProof="0" smtClean="0"/>
              <a:t>按一下以編輯母片標題樣式</a:t>
            </a:r>
          </a:p>
        </p:txBody>
      </p:sp>
      <p:sp>
        <p:nvSpPr>
          <p:cNvPr id="7475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295400" y="2667000"/>
            <a:ext cx="6705600" cy="23622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zh-TW" altLang="en-US" noProof="0" smtClean="0"/>
              <a:t>按一下以編輯母片副標題樣式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1219200" y="6248400"/>
            <a:ext cx="1905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000066"/>
                </a:solidFill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505200" y="6248400"/>
            <a:ext cx="28956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FFFFFF"/>
                </a:solidFill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010400" y="6248400"/>
            <a:ext cx="1905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FFFFFF"/>
                </a:solidFill>
                <a:ea typeface="新細明體" pitchFamily="18" charset="-120"/>
              </a:defRPr>
            </a:lvl1pPr>
          </a:lstStyle>
          <a:p>
            <a:pPr>
              <a:defRPr/>
            </a:pPr>
            <a:fld id="{F48155F3-E699-47AB-B7A4-FF9842FABB89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937764053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/>
          </p:nvPr>
        </p:nvSpPr>
        <p:spPr>
          <a:xfrm>
            <a:off x="1187450" y="609600"/>
            <a:ext cx="7575550" cy="533400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1143000" y="6265863"/>
            <a:ext cx="1905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000000"/>
                </a:solidFill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xfrm>
            <a:off x="3505200" y="6248400"/>
            <a:ext cx="28956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000000"/>
                </a:solidFill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858000" y="6248400"/>
            <a:ext cx="1905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000000"/>
                </a:solidFill>
                <a:ea typeface="新細明體" pitchFamily="18" charset="-120"/>
              </a:defRPr>
            </a:lvl1pPr>
          </a:lstStyle>
          <a:p>
            <a:pPr>
              <a:defRPr/>
            </a:pPr>
            <a:fld id="{45BD0333-86B3-4CFC-8B2D-50B813ED0301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97408545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>
  <p:cSld name="標題，文字及多媒體項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187450" y="609600"/>
            <a:ext cx="7575550" cy="60960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sz="half" idx="1"/>
          </p:nvPr>
        </p:nvSpPr>
        <p:spPr>
          <a:xfrm>
            <a:off x="1981200" y="1524000"/>
            <a:ext cx="3276600" cy="441960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媒體版面配置區 3"/>
          <p:cNvSpPr>
            <a:spLocks noGrp="1"/>
          </p:cNvSpPr>
          <p:nvPr>
            <p:ph type="media" sz="half" idx="2"/>
          </p:nvPr>
        </p:nvSpPr>
        <p:spPr>
          <a:xfrm>
            <a:off x="5410200" y="1524000"/>
            <a:ext cx="3276600" cy="4419600"/>
          </a:xfrm>
        </p:spPr>
        <p:txBody>
          <a:bodyPr/>
          <a:lstStyle/>
          <a:p>
            <a:pPr lvl="0"/>
            <a:endParaRPr lang="zh-TW" altLang="en-US" noProof="0" smtClean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1143000" y="6265863"/>
            <a:ext cx="1905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000000"/>
                </a:solidFill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xfrm>
            <a:off x="3505200" y="6248400"/>
            <a:ext cx="28956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000000"/>
                </a:solidFill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858000" y="6248400"/>
            <a:ext cx="1905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000000"/>
                </a:solidFill>
                <a:ea typeface="新細明體" pitchFamily="18" charset="-120"/>
              </a:defRPr>
            </a:lvl1pPr>
          </a:lstStyle>
          <a:p>
            <a:pPr>
              <a:defRPr/>
            </a:pPr>
            <a:fld id="{B976CE25-0858-4C34-86F4-62516BCB646D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643145204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標題，文字及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187450" y="609600"/>
            <a:ext cx="7575550" cy="60960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sz="half" idx="1"/>
          </p:nvPr>
        </p:nvSpPr>
        <p:spPr>
          <a:xfrm>
            <a:off x="1981200" y="1524000"/>
            <a:ext cx="3276600" cy="441960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quarter" idx="2"/>
          </p:nvPr>
        </p:nvSpPr>
        <p:spPr>
          <a:xfrm>
            <a:off x="5410200" y="1524000"/>
            <a:ext cx="3276600" cy="213360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內容版面配置區 4"/>
          <p:cNvSpPr>
            <a:spLocks noGrp="1"/>
          </p:cNvSpPr>
          <p:nvPr>
            <p:ph sz="quarter" idx="3"/>
          </p:nvPr>
        </p:nvSpPr>
        <p:spPr>
          <a:xfrm>
            <a:off x="5410200" y="3810000"/>
            <a:ext cx="3276600" cy="213360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1143000" y="6265863"/>
            <a:ext cx="1905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000000"/>
                </a:solidFill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1"/>
          </p:nvPr>
        </p:nvSpPr>
        <p:spPr>
          <a:xfrm>
            <a:off x="3505200" y="6248400"/>
            <a:ext cx="28956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000000"/>
                </a:solidFill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858000" y="6248400"/>
            <a:ext cx="1905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000000"/>
                </a:solidFill>
                <a:ea typeface="新細明體" pitchFamily="18" charset="-120"/>
              </a:defRPr>
            </a:lvl1pPr>
          </a:lstStyle>
          <a:p>
            <a:pPr>
              <a:defRPr/>
            </a:pPr>
            <a:fld id="{5CB17556-D5FF-46E4-9E47-27F3F7B50BD3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647604594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標題及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187450" y="609600"/>
            <a:ext cx="7575550" cy="60960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表格版面配置區 2"/>
          <p:cNvSpPr>
            <a:spLocks noGrp="1"/>
          </p:cNvSpPr>
          <p:nvPr>
            <p:ph type="tbl" idx="1"/>
          </p:nvPr>
        </p:nvSpPr>
        <p:spPr>
          <a:xfrm>
            <a:off x="1981200" y="1524000"/>
            <a:ext cx="6705600" cy="4419600"/>
          </a:xfrm>
        </p:spPr>
        <p:txBody>
          <a:bodyPr/>
          <a:lstStyle/>
          <a:p>
            <a:pPr lvl="0"/>
            <a:endParaRPr lang="zh-TW" altLang="en-US" noProof="0" smtClean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1143000" y="6265863"/>
            <a:ext cx="1905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000000"/>
                </a:solidFill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xfrm>
            <a:off x="3505200" y="6248400"/>
            <a:ext cx="28956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000000"/>
                </a:solidFill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858000" y="6248400"/>
            <a:ext cx="1905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000000"/>
                </a:solidFill>
                <a:ea typeface="新細明體" pitchFamily="18" charset="-120"/>
              </a:defRPr>
            </a:lvl1pPr>
          </a:lstStyle>
          <a:p>
            <a:pPr>
              <a:defRPr/>
            </a:pPr>
            <a:fld id="{B3E8F960-7575-4AB0-BC7E-30A097967DC2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269278414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51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 smtClean="0">
                <a:solidFill>
                  <a:prstClr val="black">
                    <a:tint val="75000"/>
                  </a:prstClr>
                </a:solidFill>
              </a:rPr>
              <a:t>0</a:t>
            </a: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9B55F8-1659-4463-B399-5FE2002C8119}" type="slidenum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7405325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 smtClean="0">
                <a:solidFill>
                  <a:prstClr val="black">
                    <a:tint val="75000"/>
                  </a:prstClr>
                </a:solidFill>
              </a:rPr>
              <a:t>0</a:t>
            </a: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538BA7-DC17-444D-B1F4-120D13F1994D}" type="slidenum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3985483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2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 smtClean="0">
                <a:solidFill>
                  <a:prstClr val="black">
                    <a:tint val="75000"/>
                  </a:prstClr>
                </a:solidFill>
              </a:rPr>
              <a:t>0</a:t>
            </a: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74F5FA-274E-44A5-8D96-A980EA95149A}" type="slidenum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5742660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 smtClean="0">
                <a:solidFill>
                  <a:prstClr val="black">
                    <a:tint val="75000"/>
                  </a:prstClr>
                </a:solidFill>
              </a:rPr>
              <a:t>0</a:t>
            </a: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2D0130-4A6E-4A33-A600-DEDE6939F34F}" type="slidenum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377447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kumimoji="0" b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0" b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0" b="1">
                <a:latin typeface="Times New Roman" pitchFamily="18" charset="0"/>
              </a:defRPr>
            </a:lvl1pPr>
          </a:lstStyle>
          <a:p>
            <a:pPr>
              <a:defRPr/>
            </a:pPr>
            <a:fld id="{A327CF1E-6709-4073-B4D2-765C202F73FE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792279929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 smtClean="0">
                <a:solidFill>
                  <a:prstClr val="black">
                    <a:tint val="75000"/>
                  </a:prstClr>
                </a:solidFill>
              </a:rPr>
              <a:t>0</a:t>
            </a: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3D44C6-D1A5-4BC8-BE2D-9FE656462C05}" type="slidenum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3269295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 smtClean="0">
                <a:solidFill>
                  <a:prstClr val="black">
                    <a:tint val="75000"/>
                  </a:prstClr>
                </a:solidFill>
              </a:rPr>
              <a:t>0</a:t>
            </a: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22C53F-A68F-4200-94BB-859DB5B0F201}" type="slidenum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9241586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 smtClean="0">
                <a:solidFill>
                  <a:prstClr val="black">
                    <a:tint val="75000"/>
                  </a:prstClr>
                </a:solidFill>
              </a:rPr>
              <a:t>0</a:t>
            </a: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10E4DF-B084-4E94-8C3F-48FBE3121260}" type="slidenum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0403077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1" y="27306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 smtClean="0">
                <a:solidFill>
                  <a:prstClr val="black">
                    <a:tint val="75000"/>
                  </a:prstClr>
                </a:solidFill>
              </a:rPr>
              <a:t>0</a:t>
            </a: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5A773A-50ED-4CEB-8666-287687F200E3}" type="slidenum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9159168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 smtClean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 smtClean="0">
                <a:solidFill>
                  <a:prstClr val="black">
                    <a:tint val="75000"/>
                  </a:prstClr>
                </a:solidFill>
              </a:rPr>
              <a:t>0</a:t>
            </a: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A0FBC5-5534-4C23-8AD1-7A824332B6F7}" type="slidenum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5550283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 smtClean="0">
                <a:solidFill>
                  <a:prstClr val="black">
                    <a:tint val="75000"/>
                  </a:prstClr>
                </a:solidFill>
              </a:rPr>
              <a:t>0</a:t>
            </a: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3D8A0E-1B22-4B27-B459-525FEC3427E1}" type="slidenum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3661162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53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53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 smtClean="0">
                <a:solidFill>
                  <a:prstClr val="black">
                    <a:tint val="75000"/>
                  </a:prstClr>
                </a:solidFill>
              </a:rPr>
              <a:t>0</a:t>
            </a: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322355-BBAE-446A-854E-0FBE590E05D5}" type="slidenum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5087504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/>
          <p:cNvSpPr>
            <a:spLocks noChangeArrowheads="1"/>
          </p:cNvSpPr>
          <p:nvPr/>
        </p:nvSpPr>
        <p:spPr bwMode="auto">
          <a:xfrm rot="1320000">
            <a:off x="396875" y="549275"/>
            <a:ext cx="882650" cy="882650"/>
          </a:xfrm>
          <a:prstGeom prst="star5">
            <a:avLst/>
          </a:prstGeom>
          <a:gradFill rotWithShape="0">
            <a:gsLst>
              <a:gs pos="0">
                <a:schemeClr val="bg1">
                  <a:gamma/>
                  <a:shade val="46275"/>
                  <a:invGamma/>
                </a:schemeClr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/>
          <a:p>
            <a:pPr>
              <a:spcBef>
                <a:spcPct val="50000"/>
              </a:spcBef>
              <a:defRPr/>
            </a:pPr>
            <a:endParaRPr kumimoji="1" lang="zh-TW" altLang="en-US">
              <a:solidFill>
                <a:srgbClr val="FFFFFF"/>
              </a:solidFill>
            </a:endParaRPr>
          </a:p>
        </p:txBody>
      </p:sp>
      <p:sp>
        <p:nvSpPr>
          <p:cNvPr id="5" name="AutoShape 3"/>
          <p:cNvSpPr>
            <a:spLocks noChangeArrowheads="1"/>
          </p:cNvSpPr>
          <p:nvPr/>
        </p:nvSpPr>
        <p:spPr bwMode="auto">
          <a:xfrm rot="20940000">
            <a:off x="1828800" y="304800"/>
            <a:ext cx="457200" cy="457200"/>
          </a:xfrm>
          <a:prstGeom prst="star5">
            <a:avLst/>
          </a:prstGeom>
          <a:gradFill rotWithShape="0">
            <a:gsLst>
              <a:gs pos="0">
                <a:schemeClr val="bg1">
                  <a:gamma/>
                  <a:shade val="46275"/>
                  <a:invGamma/>
                </a:schemeClr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/>
          <a:p>
            <a:pPr>
              <a:spcBef>
                <a:spcPct val="50000"/>
              </a:spcBef>
              <a:defRPr/>
            </a:pPr>
            <a:endParaRPr kumimoji="1" lang="zh-TW" altLang="en-US">
              <a:solidFill>
                <a:srgbClr val="FFFFFF"/>
              </a:solidFill>
            </a:endParaRPr>
          </a:p>
        </p:txBody>
      </p:sp>
      <p:sp>
        <p:nvSpPr>
          <p:cNvPr id="6" name="AutoShape 4"/>
          <p:cNvSpPr>
            <a:spLocks noChangeArrowheads="1"/>
          </p:cNvSpPr>
          <p:nvPr/>
        </p:nvSpPr>
        <p:spPr bwMode="auto">
          <a:xfrm>
            <a:off x="2609850" y="171450"/>
            <a:ext cx="419100" cy="419100"/>
          </a:xfrm>
          <a:prstGeom prst="star5">
            <a:avLst/>
          </a:prstGeom>
          <a:gradFill rotWithShape="0">
            <a:gsLst>
              <a:gs pos="0">
                <a:schemeClr val="bg1">
                  <a:gamma/>
                  <a:shade val="46275"/>
                  <a:invGamma/>
                </a:schemeClr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/>
          <a:p>
            <a:pPr>
              <a:spcBef>
                <a:spcPct val="50000"/>
              </a:spcBef>
              <a:defRPr/>
            </a:pPr>
            <a:endParaRPr kumimoji="1" lang="zh-TW" altLang="en-US">
              <a:solidFill>
                <a:srgbClr val="FFFFFF"/>
              </a:solidFill>
            </a:endParaRPr>
          </a:p>
        </p:txBody>
      </p:sp>
      <p:sp>
        <p:nvSpPr>
          <p:cNvPr id="7" name="AutoShape 5"/>
          <p:cNvSpPr>
            <a:spLocks noChangeArrowheads="1"/>
          </p:cNvSpPr>
          <p:nvPr/>
        </p:nvSpPr>
        <p:spPr bwMode="auto">
          <a:xfrm rot="20940000">
            <a:off x="1752600" y="228600"/>
            <a:ext cx="457200" cy="457200"/>
          </a:xfrm>
          <a:prstGeom prst="star5">
            <a:avLst/>
          </a:prstGeom>
          <a:gradFill rotWithShape="0">
            <a:gsLst>
              <a:gs pos="0">
                <a:schemeClr val="hlink"/>
              </a:gs>
              <a:gs pos="100000">
                <a:schemeClr val="hlink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/>
          <a:p>
            <a:pPr>
              <a:spcBef>
                <a:spcPct val="50000"/>
              </a:spcBef>
              <a:defRPr/>
            </a:pPr>
            <a:endParaRPr kumimoji="1" lang="zh-TW" altLang="en-US">
              <a:solidFill>
                <a:srgbClr val="FFFFFF"/>
              </a:solidFill>
            </a:endParaRPr>
          </a:p>
        </p:txBody>
      </p:sp>
      <p:sp>
        <p:nvSpPr>
          <p:cNvPr id="8" name="AutoShape 6"/>
          <p:cNvSpPr>
            <a:spLocks noChangeArrowheads="1"/>
          </p:cNvSpPr>
          <p:nvPr/>
        </p:nvSpPr>
        <p:spPr bwMode="auto">
          <a:xfrm>
            <a:off x="2533650" y="19050"/>
            <a:ext cx="419100" cy="419100"/>
          </a:xfrm>
          <a:prstGeom prst="star5">
            <a:avLst/>
          </a:prstGeom>
          <a:gradFill rotWithShape="0">
            <a:gsLst>
              <a:gs pos="0">
                <a:schemeClr val="hlink"/>
              </a:gs>
              <a:gs pos="100000">
                <a:schemeClr val="hlink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/>
          <a:p>
            <a:pPr>
              <a:spcBef>
                <a:spcPct val="50000"/>
              </a:spcBef>
              <a:defRPr/>
            </a:pPr>
            <a:endParaRPr kumimoji="1" lang="zh-TW" altLang="en-US">
              <a:solidFill>
                <a:srgbClr val="FFFFFF"/>
              </a:solidFill>
            </a:endParaRPr>
          </a:p>
        </p:txBody>
      </p:sp>
      <p:grpSp>
        <p:nvGrpSpPr>
          <p:cNvPr id="9" name="Group 30"/>
          <p:cNvGrpSpPr>
            <a:grpSpLocks/>
          </p:cNvGrpSpPr>
          <p:nvPr/>
        </p:nvGrpSpPr>
        <p:grpSpPr bwMode="auto">
          <a:xfrm>
            <a:off x="6934200" y="5181600"/>
            <a:ext cx="2033588" cy="1219200"/>
            <a:chOff x="4368" y="3264"/>
            <a:chExt cx="1281" cy="768"/>
          </a:xfrm>
        </p:grpSpPr>
        <p:sp>
          <p:nvSpPr>
            <p:cNvPr id="10" name="AutoShape 7"/>
            <p:cNvSpPr>
              <a:spLocks noChangeArrowheads="1"/>
            </p:cNvSpPr>
            <p:nvPr/>
          </p:nvSpPr>
          <p:spPr bwMode="auto">
            <a:xfrm rot="20940000">
              <a:off x="4368" y="3681"/>
              <a:ext cx="288" cy="288"/>
            </a:xfrm>
            <a:prstGeom prst="star5">
              <a:avLst/>
            </a:pr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 anchor="ctr"/>
            <a:lstStyle/>
            <a:p>
              <a:pPr>
                <a:spcBef>
                  <a:spcPct val="50000"/>
                </a:spcBef>
                <a:defRPr/>
              </a:pPr>
              <a:endParaRPr kumimoji="1" lang="zh-TW" altLang="en-US">
                <a:solidFill>
                  <a:srgbClr val="FFFFFF"/>
                </a:solidFill>
              </a:endParaRPr>
            </a:p>
          </p:txBody>
        </p:sp>
        <p:sp>
          <p:nvSpPr>
            <p:cNvPr id="11" name="AutoShape 8"/>
            <p:cNvSpPr>
              <a:spLocks noChangeArrowheads="1"/>
            </p:cNvSpPr>
            <p:nvPr/>
          </p:nvSpPr>
          <p:spPr bwMode="auto">
            <a:xfrm>
              <a:off x="4845" y="3324"/>
              <a:ext cx="264" cy="264"/>
            </a:xfrm>
            <a:prstGeom prst="star5">
              <a:avLst/>
            </a:pr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 anchor="ctr"/>
            <a:lstStyle/>
            <a:p>
              <a:pPr>
                <a:spcBef>
                  <a:spcPct val="50000"/>
                </a:spcBef>
                <a:defRPr/>
              </a:pPr>
              <a:endParaRPr kumimoji="1" lang="zh-TW" altLang="en-US">
                <a:solidFill>
                  <a:srgbClr val="FFFFFF"/>
                </a:solidFill>
              </a:endParaRPr>
            </a:p>
          </p:txBody>
        </p:sp>
        <p:sp>
          <p:nvSpPr>
            <p:cNvPr id="12" name="AutoShape 9"/>
            <p:cNvSpPr>
              <a:spLocks noChangeArrowheads="1"/>
            </p:cNvSpPr>
            <p:nvPr/>
          </p:nvSpPr>
          <p:spPr bwMode="auto">
            <a:xfrm rot="1320000">
              <a:off x="5217" y="3264"/>
              <a:ext cx="384" cy="384"/>
            </a:xfrm>
            <a:prstGeom prst="star5">
              <a:avLst/>
            </a:pr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 anchor="ctr"/>
            <a:lstStyle/>
            <a:p>
              <a:pPr>
                <a:spcBef>
                  <a:spcPct val="50000"/>
                </a:spcBef>
                <a:defRPr/>
              </a:pPr>
              <a:endParaRPr kumimoji="1" lang="zh-TW" altLang="en-US">
                <a:solidFill>
                  <a:srgbClr val="FFFFFF"/>
                </a:solidFill>
              </a:endParaRPr>
            </a:p>
          </p:txBody>
        </p:sp>
        <p:sp>
          <p:nvSpPr>
            <p:cNvPr id="13" name="AutoShape 10"/>
            <p:cNvSpPr>
              <a:spLocks noChangeArrowheads="1"/>
            </p:cNvSpPr>
            <p:nvPr/>
          </p:nvSpPr>
          <p:spPr bwMode="auto">
            <a:xfrm rot="20940000">
              <a:off x="4449" y="3744"/>
              <a:ext cx="288" cy="288"/>
            </a:xfrm>
            <a:prstGeom prst="star5">
              <a:avLst/>
            </a:prstGeom>
            <a:gradFill rotWithShape="0">
              <a:gsLst>
                <a:gs pos="0">
                  <a:schemeClr val="hlink"/>
                </a:gs>
                <a:gs pos="100000">
                  <a:schemeClr val="hlink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 anchor="ctr"/>
            <a:lstStyle/>
            <a:p>
              <a:pPr>
                <a:spcBef>
                  <a:spcPct val="50000"/>
                </a:spcBef>
                <a:defRPr/>
              </a:pPr>
              <a:endParaRPr kumimoji="1" lang="zh-TW" altLang="en-US">
                <a:solidFill>
                  <a:srgbClr val="FFFFFF"/>
                </a:solidFill>
              </a:endParaRPr>
            </a:p>
          </p:txBody>
        </p:sp>
        <p:sp>
          <p:nvSpPr>
            <p:cNvPr id="14" name="AutoShape 11"/>
            <p:cNvSpPr>
              <a:spLocks noChangeArrowheads="1"/>
            </p:cNvSpPr>
            <p:nvPr/>
          </p:nvSpPr>
          <p:spPr bwMode="auto">
            <a:xfrm>
              <a:off x="4893" y="3372"/>
              <a:ext cx="264" cy="264"/>
            </a:xfrm>
            <a:prstGeom prst="star5">
              <a:avLst/>
            </a:prstGeom>
            <a:gradFill rotWithShape="0">
              <a:gsLst>
                <a:gs pos="0">
                  <a:schemeClr val="hlink"/>
                </a:gs>
                <a:gs pos="100000">
                  <a:schemeClr val="hlink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 anchor="ctr"/>
            <a:lstStyle/>
            <a:p>
              <a:pPr>
                <a:spcBef>
                  <a:spcPct val="50000"/>
                </a:spcBef>
                <a:defRPr/>
              </a:pPr>
              <a:endParaRPr kumimoji="1" lang="zh-TW" altLang="en-US">
                <a:solidFill>
                  <a:srgbClr val="FFFFFF"/>
                </a:solidFill>
              </a:endParaRPr>
            </a:p>
          </p:txBody>
        </p:sp>
        <p:sp>
          <p:nvSpPr>
            <p:cNvPr id="15" name="AutoShape 12"/>
            <p:cNvSpPr>
              <a:spLocks noChangeArrowheads="1"/>
            </p:cNvSpPr>
            <p:nvPr/>
          </p:nvSpPr>
          <p:spPr bwMode="auto">
            <a:xfrm rot="1320000">
              <a:off x="5265" y="3360"/>
              <a:ext cx="384" cy="384"/>
            </a:xfrm>
            <a:prstGeom prst="star5">
              <a:avLst/>
            </a:prstGeom>
            <a:gradFill rotWithShape="0">
              <a:gsLst>
                <a:gs pos="0">
                  <a:schemeClr val="hlink"/>
                </a:gs>
                <a:gs pos="100000">
                  <a:schemeClr val="hlink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 anchor="ctr"/>
            <a:lstStyle/>
            <a:p>
              <a:pPr>
                <a:spcBef>
                  <a:spcPct val="50000"/>
                </a:spcBef>
                <a:defRPr/>
              </a:pPr>
              <a:endParaRPr kumimoji="1" lang="zh-TW" altLang="en-US">
                <a:solidFill>
                  <a:srgbClr val="FFFFFF"/>
                </a:solidFill>
              </a:endParaRPr>
            </a:p>
          </p:txBody>
        </p:sp>
      </p:grpSp>
      <p:sp>
        <p:nvSpPr>
          <p:cNvPr id="16" name="AutoShape 14"/>
          <p:cNvSpPr>
            <a:spLocks noChangeArrowheads="1"/>
          </p:cNvSpPr>
          <p:nvPr/>
        </p:nvSpPr>
        <p:spPr bwMode="auto">
          <a:xfrm rot="1320000">
            <a:off x="168275" y="244475"/>
            <a:ext cx="882650" cy="882650"/>
          </a:xfrm>
          <a:prstGeom prst="star5">
            <a:avLst/>
          </a:prstGeom>
          <a:gradFill rotWithShape="0">
            <a:gsLst>
              <a:gs pos="0">
                <a:schemeClr val="hlink"/>
              </a:gs>
              <a:gs pos="100000">
                <a:schemeClr val="hlink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/>
          <a:p>
            <a:pPr>
              <a:spcBef>
                <a:spcPct val="50000"/>
              </a:spcBef>
              <a:defRPr/>
            </a:pPr>
            <a:endParaRPr kumimoji="1" lang="zh-TW" altLang="en-US">
              <a:solidFill>
                <a:srgbClr val="FFFFFF"/>
              </a:solidFill>
            </a:endParaRPr>
          </a:p>
        </p:txBody>
      </p:sp>
      <p:grpSp>
        <p:nvGrpSpPr>
          <p:cNvPr id="17" name="Group 31"/>
          <p:cNvGrpSpPr>
            <a:grpSpLocks/>
          </p:cNvGrpSpPr>
          <p:nvPr/>
        </p:nvGrpSpPr>
        <p:grpSpPr bwMode="auto">
          <a:xfrm>
            <a:off x="457200" y="2057400"/>
            <a:ext cx="8305800" cy="381000"/>
            <a:chOff x="288" y="1296"/>
            <a:chExt cx="5232" cy="240"/>
          </a:xfrm>
        </p:grpSpPr>
        <p:sp>
          <p:nvSpPr>
            <p:cNvPr id="18" name="Rectangle 20"/>
            <p:cNvSpPr>
              <a:spLocks noChangeArrowheads="1"/>
            </p:cNvSpPr>
            <p:nvPr/>
          </p:nvSpPr>
          <p:spPr bwMode="auto">
            <a:xfrm>
              <a:off x="432" y="1440"/>
              <a:ext cx="5088" cy="96"/>
            </a:xfrm>
            <a:prstGeom prst="rect">
              <a:avLst/>
            </a:prstGeom>
            <a:gradFill rotWithShape="0">
              <a:gsLst>
                <a:gs pos="0">
                  <a:schemeClr val="hlink"/>
                </a:gs>
                <a:gs pos="100000">
                  <a:schemeClr val="hlink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kumimoji="1" lang="zh-TW" altLang="en-US">
                <a:solidFill>
                  <a:srgbClr val="FFFFFF"/>
                </a:solidFill>
              </a:endParaRPr>
            </a:p>
          </p:txBody>
        </p:sp>
        <p:sp>
          <p:nvSpPr>
            <p:cNvPr id="19" name="Rectangle 21"/>
            <p:cNvSpPr>
              <a:spLocks noChangeArrowheads="1"/>
            </p:cNvSpPr>
            <p:nvPr/>
          </p:nvSpPr>
          <p:spPr bwMode="auto">
            <a:xfrm>
              <a:off x="288" y="1296"/>
              <a:ext cx="5088" cy="9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kumimoji="1" lang="zh-TW" altLang="en-US">
                <a:solidFill>
                  <a:srgbClr val="FFFFFF"/>
                </a:solidFill>
              </a:endParaRPr>
            </a:p>
          </p:txBody>
        </p:sp>
      </p:grpSp>
      <p:sp>
        <p:nvSpPr>
          <p:cNvPr id="3087" name="Rectangle 1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2667000"/>
            <a:ext cx="6400800" cy="3276600"/>
          </a:xfrm>
        </p:spPr>
        <p:txBody>
          <a:bodyPr anchor="ctr"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zh-TW" altLang="en-US"/>
              <a:t>按一下以編輯母片本文樣式</a:t>
            </a:r>
          </a:p>
        </p:txBody>
      </p:sp>
      <p:sp>
        <p:nvSpPr>
          <p:cNvPr id="3091" name="Rectangle 19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914400"/>
            <a:ext cx="7772400" cy="1143000"/>
          </a:xfrm>
        </p:spPr>
        <p:txBody>
          <a:bodyPr/>
          <a:lstStyle>
            <a:lvl1pPr algn="ctr">
              <a:defRPr/>
            </a:lvl1pPr>
          </a:lstStyle>
          <a:p>
            <a:r>
              <a:rPr lang="zh-TW" altLang="en-US"/>
              <a:t>按一下以編輯母片標題樣式</a:t>
            </a:r>
            <a:endParaRPr lang="zh-TW" altLang="zh-TW"/>
          </a:p>
        </p:txBody>
      </p:sp>
      <p:sp>
        <p:nvSpPr>
          <p:cNvPr id="20" name="Rectangle 16"/>
          <p:cNvSpPr>
            <a:spLocks noGrp="1" noChangeArrowheads="1"/>
          </p:cNvSpPr>
          <p:nvPr>
            <p:ph type="dt" sz="quarter" idx="10"/>
          </p:nvPr>
        </p:nvSpPr>
        <p:spPr>
          <a:xfrm>
            <a:off x="76200" y="6323013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21" name="Rectangle 17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3246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22" name="Rectangle 18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162800" y="63246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86CFA3-453A-40A5-B366-74D669363ADF}" type="slidenum">
              <a:rPr lang="zh-TW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0926476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B7E5E9-3135-4A46-B674-BE15C18779A5}" type="slidenum">
              <a:rPr lang="zh-TW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6762751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5A0038-A854-450E-BB0D-93767BFF577F}" type="slidenum">
              <a:rPr lang="zh-TW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539031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4"/>
          <p:cNvSpPr>
            <a:spLocks noGrp="1" noChangeArrowheads="1"/>
          </p:cNvSpPr>
          <p:nvPr>
            <p:ph type="dt" sz="half" idx="10"/>
          </p:nvPr>
        </p:nvSpPr>
        <p:spPr>
          <a:xfrm>
            <a:off x="990600" y="6248400"/>
            <a:ext cx="1905000" cy="457200"/>
          </a:xfrm>
        </p:spPr>
        <p:txBody>
          <a:bodyPr/>
          <a:lstStyle>
            <a:lvl1pPr>
              <a:defRPr kumimoji="0" b="1">
                <a:solidFill>
                  <a:srgbClr val="1F2123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Rectangle 15"/>
          <p:cNvSpPr>
            <a:spLocks noGrp="1" noChangeArrowheads="1"/>
          </p:cNvSpPr>
          <p:nvPr>
            <p:ph type="ftr" sz="quarter" idx="11"/>
          </p:nvPr>
        </p:nvSpPr>
        <p:spPr>
          <a:xfrm>
            <a:off x="3429000" y="6248400"/>
            <a:ext cx="2895600" cy="457200"/>
          </a:xfrm>
        </p:spPr>
        <p:txBody>
          <a:bodyPr/>
          <a:lstStyle>
            <a:lvl1pPr>
              <a:defRPr kumimoji="0" b="1">
                <a:solidFill>
                  <a:srgbClr val="1F2123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1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858000" y="6248400"/>
            <a:ext cx="1905000" cy="457200"/>
          </a:xfrm>
        </p:spPr>
        <p:txBody>
          <a:bodyPr/>
          <a:lstStyle>
            <a:lvl1pPr>
              <a:defRPr kumimoji="0" b="1">
                <a:solidFill>
                  <a:srgbClr val="1F2123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01B15204-8C50-44BF-893F-B1D47739CF6E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864054450"/>
      </p:ext>
    </p:extLst>
  </p:cSld>
  <p:clrMapOvr>
    <a:masterClrMapping/>
  </p:clrMapOvr>
  <p:transition/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85800" y="19050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9050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896FCD-1B9A-4047-84BD-767BE5CE57D0}" type="slidenum">
              <a:rPr lang="zh-TW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097679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8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9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6B2D47-12D3-42D8-BDCE-2BFCEDACA01E}" type="slidenum">
              <a:rPr lang="zh-TW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4049149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CDE807-03B4-4B33-BBA3-F028AF75CD53}" type="slidenum">
              <a:rPr lang="zh-TW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9104900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3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76C1B0-92AC-423A-8390-000A62B36968}" type="slidenum">
              <a:rPr lang="zh-TW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7090597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F68FCE-2499-4637-ACB1-373022230BC2}" type="slidenum">
              <a:rPr lang="zh-TW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2334419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 smtClean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17920E-02D3-4DB4-A3DF-4F4941F7EC28}" type="slidenum">
              <a:rPr lang="zh-TW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8345362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01102A-D512-47D6-9AB2-BE2F6082E21A}" type="slidenum">
              <a:rPr lang="zh-TW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6298039"/>
      </p:ext>
    </p:extLst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515100" y="228600"/>
            <a:ext cx="1943100" cy="5791200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85800" y="228600"/>
            <a:ext cx="5676900" cy="5791200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FA64DD-7631-4ABB-BCC3-1CAEDE89198D}" type="slidenum">
              <a:rPr lang="zh-TW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6256716"/>
      </p:ext>
    </p:extLst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標題，美工圖案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美工圖案版面配置區 2"/>
          <p:cNvSpPr>
            <a:spLocks noGrp="1"/>
          </p:cNvSpPr>
          <p:nvPr>
            <p:ph type="clipArt" sz="half" idx="1"/>
          </p:nvPr>
        </p:nvSpPr>
        <p:spPr>
          <a:xfrm>
            <a:off x="685800" y="1905000"/>
            <a:ext cx="3810000" cy="4114800"/>
          </a:xfrm>
        </p:spPr>
        <p:txBody>
          <a:bodyPr/>
          <a:lstStyle/>
          <a:p>
            <a:pPr lvl="0"/>
            <a:endParaRPr lang="zh-TW" altLang="en-US" noProof="0" smtClean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648200" y="1905000"/>
            <a:ext cx="3810000" cy="411480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FCDDAB-3C44-4605-BA9C-8A985A6BA362}" type="slidenum">
              <a:rPr lang="zh-TW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2628239"/>
      </p:ext>
    </p:extLst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標題，文字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sz="half" idx="1"/>
          </p:nvPr>
        </p:nvSpPr>
        <p:spPr>
          <a:xfrm>
            <a:off x="685800" y="1905000"/>
            <a:ext cx="3810000" cy="411480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905000"/>
            <a:ext cx="3810000" cy="411480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412DE1-ACE6-4428-A3E6-77F8DBB4CA39}" type="slidenum">
              <a:rPr lang="zh-TW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118821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>
  <p:cSld name="標題，文字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>
          <a:xfrm>
            <a:off x="1162050" y="6243638"/>
            <a:ext cx="1905000" cy="457200"/>
          </a:xfrm>
        </p:spPr>
        <p:txBody>
          <a:bodyPr/>
          <a:lstStyle>
            <a:lvl1pPr>
              <a:defRPr kumimoji="0" b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>
          <a:xfrm>
            <a:off x="3657600" y="6243638"/>
            <a:ext cx="2895600" cy="457200"/>
          </a:xfrm>
        </p:spPr>
        <p:txBody>
          <a:bodyPr/>
          <a:lstStyle>
            <a:lvl1pPr>
              <a:defRPr kumimoji="0" b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>
          <a:xfrm>
            <a:off x="7042150" y="6243638"/>
            <a:ext cx="1905000" cy="457200"/>
          </a:xfrm>
        </p:spPr>
        <p:txBody>
          <a:bodyPr/>
          <a:lstStyle>
            <a:lvl1pPr>
              <a:defRPr kumimoji="0" b="1">
                <a:latin typeface="Times New Roman" pitchFamily="18" charset="0"/>
              </a:defRPr>
            </a:lvl1pPr>
          </a:lstStyle>
          <a:p>
            <a:pPr>
              <a:defRPr/>
            </a:pPr>
            <a:fld id="{88C65433-0D0B-4B88-9742-472AA0B119D1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543682287"/>
      </p:ext>
    </p:extLst>
  </p:cSld>
  <p:clrMapOvr>
    <a:masterClrMapping/>
  </p:clrMapOvr>
  <p:transition/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1597F-6BA7-4196-880F-55B536E7AE6A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2015/8/3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75097-9DD4-4FEA-9879-EEB659477B1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8048754"/>
      </p:ext>
    </p:extLst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1597F-6BA7-4196-880F-55B536E7AE6A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2015/8/3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75097-9DD4-4FEA-9879-EEB659477B1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3778681"/>
      </p:ext>
    </p:extLst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1597F-6BA7-4196-880F-55B536E7AE6A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2015/8/3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75097-9DD4-4FEA-9879-EEB659477B1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2773307"/>
      </p:ext>
    </p:extLst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1597F-6BA7-4196-880F-55B536E7AE6A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2015/8/3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75097-9DD4-4FEA-9879-EEB659477B1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6389903"/>
      </p:ext>
    </p:extLst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1597F-6BA7-4196-880F-55B536E7AE6A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2015/8/3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75097-9DD4-4FEA-9879-EEB659477B1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1363608"/>
      </p:ext>
    </p:extLst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1597F-6BA7-4196-880F-55B536E7AE6A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2015/8/3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75097-9DD4-4FEA-9879-EEB659477B1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7398626"/>
      </p:ext>
    </p:extLst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1597F-6BA7-4196-880F-55B536E7AE6A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2015/8/3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75097-9DD4-4FEA-9879-EEB659477B1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5325984"/>
      </p:ext>
    </p:extLst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1597F-6BA7-4196-880F-55B536E7AE6A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2015/8/3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75097-9DD4-4FEA-9879-EEB659477B1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3125246"/>
      </p:ext>
    </p:extLst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1597F-6BA7-4196-880F-55B536E7AE6A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2015/8/3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75097-9DD4-4FEA-9879-EEB659477B1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3673819"/>
      </p:ext>
    </p:extLst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1597F-6BA7-4196-880F-55B536E7AE6A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2015/8/3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75097-9DD4-4FEA-9879-EEB659477B1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409857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nly">
  <p:cSld name="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>
          <a:xfrm>
            <a:off x="1162050" y="6243638"/>
            <a:ext cx="1905000" cy="457200"/>
          </a:xfrm>
        </p:spPr>
        <p:txBody>
          <a:bodyPr/>
          <a:lstStyle>
            <a:lvl1pPr>
              <a:defRPr kumimoji="0" b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>
          <a:xfrm>
            <a:off x="3657600" y="6243638"/>
            <a:ext cx="2895600" cy="457200"/>
          </a:xfrm>
        </p:spPr>
        <p:txBody>
          <a:bodyPr/>
          <a:lstStyle>
            <a:lvl1pPr>
              <a:defRPr kumimoji="0" b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>
          <a:xfrm>
            <a:off x="7042150" y="6243638"/>
            <a:ext cx="1905000" cy="457200"/>
          </a:xfrm>
        </p:spPr>
        <p:txBody>
          <a:bodyPr/>
          <a:lstStyle>
            <a:lvl1pPr>
              <a:defRPr kumimoji="0" b="1">
                <a:latin typeface="Times New Roman" pitchFamily="18" charset="0"/>
              </a:defRPr>
            </a:lvl1pPr>
          </a:lstStyle>
          <a:p>
            <a:pPr>
              <a:defRPr/>
            </a:pPr>
            <a:fld id="{F992AF03-D9C0-4636-BE30-701137710C65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587276237"/>
      </p:ext>
    </p:extLst>
  </p:cSld>
  <p:clrMapOvr>
    <a:masterClrMapping/>
  </p:clrMapOvr>
  <p:transition/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1597F-6BA7-4196-880F-55B536E7AE6A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2015/8/3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75097-9DD4-4FEA-9879-EEB659477B1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0784908"/>
      </p:ext>
    </p:extLst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514600" y="3962400"/>
            <a:ext cx="5638800" cy="1295400"/>
          </a:xfrm>
        </p:spPr>
        <p:txBody>
          <a:bodyPr/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7782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514600" y="5486400"/>
            <a:ext cx="5638800" cy="609600"/>
          </a:xfrm>
        </p:spPr>
        <p:txBody>
          <a:bodyPr/>
          <a:lstStyle>
            <a:lvl1pPr marL="0" indent="0">
              <a:buFontTx/>
              <a:buNone/>
              <a:defRPr sz="2800"/>
            </a:lvl1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2286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0833AE-0AD2-41F8-84E6-EB8D6416F5DA}" type="datetime1">
              <a:rPr lang="zh-TW" altLang="en-US">
                <a:solidFill>
                  <a:srgbClr val="1C1C1C"/>
                </a:solidFill>
              </a:rPr>
              <a:pPr>
                <a:defRPr/>
              </a:pPr>
              <a:t>2015/8/3</a:t>
            </a:fld>
            <a:endParaRPr lang="en-US" altLang="zh-TW">
              <a:solidFill>
                <a:srgbClr val="1C1C1C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2362200" y="6248400"/>
            <a:ext cx="43434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>
                <a:solidFill>
                  <a:srgbClr val="1C1C1C"/>
                </a:solidFill>
              </a:rPr>
              <a:t>倫理思考的架構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0104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A6157A-16F9-40A5-96C3-E21A0D70A36F}" type="slidenum">
              <a:rPr lang="en-US" altLang="zh-TW">
                <a:solidFill>
                  <a:srgbClr val="1C1C1C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1C1C1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8314685"/>
      </p:ext>
    </p:extLst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C1E8EB-38D8-49E5-B916-51159D22163A}" type="datetime1">
              <a:rPr lang="zh-TW" altLang="en-US">
                <a:solidFill>
                  <a:srgbClr val="1C1C1C"/>
                </a:solidFill>
              </a:rPr>
              <a:pPr>
                <a:defRPr/>
              </a:pPr>
              <a:t>2015/8/3</a:t>
            </a:fld>
            <a:endParaRPr lang="en-US" altLang="zh-TW">
              <a:solidFill>
                <a:srgbClr val="1C1C1C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>
                <a:solidFill>
                  <a:srgbClr val="1C1C1C"/>
                </a:solidFill>
              </a:rPr>
              <a:t>倫理思考的架構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09892F-5D1E-4185-B610-7EE6DD4B6B77}" type="slidenum">
              <a:rPr lang="en-US" altLang="zh-TW">
                <a:solidFill>
                  <a:srgbClr val="1C1C1C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1C1C1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7291398"/>
      </p:ext>
    </p:extLst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70FF60-F938-4EC5-9465-82669A0FB9BA}" type="datetime1">
              <a:rPr lang="zh-TW" altLang="en-US">
                <a:solidFill>
                  <a:srgbClr val="1C1C1C"/>
                </a:solidFill>
              </a:rPr>
              <a:pPr>
                <a:defRPr/>
              </a:pPr>
              <a:t>2015/8/3</a:t>
            </a:fld>
            <a:endParaRPr lang="en-US" altLang="zh-TW">
              <a:solidFill>
                <a:srgbClr val="1C1C1C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>
                <a:solidFill>
                  <a:srgbClr val="1C1C1C"/>
                </a:solidFill>
              </a:rPr>
              <a:t>倫理思考的架構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B5FEB9-6D6C-4E0C-9C46-9AE2017DE134}" type="slidenum">
              <a:rPr lang="en-US" altLang="zh-TW">
                <a:solidFill>
                  <a:srgbClr val="1C1C1C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1C1C1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8484105"/>
      </p:ext>
    </p:extLst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371600"/>
            <a:ext cx="40005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0005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C8908A-E7EE-4AFB-873A-481CBF169822}" type="datetime1">
              <a:rPr lang="zh-TW" altLang="en-US">
                <a:solidFill>
                  <a:srgbClr val="1C1C1C"/>
                </a:solidFill>
              </a:rPr>
              <a:pPr>
                <a:defRPr/>
              </a:pPr>
              <a:t>2015/8/3</a:t>
            </a:fld>
            <a:endParaRPr lang="en-US" altLang="zh-TW">
              <a:solidFill>
                <a:srgbClr val="1C1C1C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>
                <a:solidFill>
                  <a:srgbClr val="1C1C1C"/>
                </a:solidFill>
              </a:rPr>
              <a:t>倫理思考的架構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58140B-B1D0-440E-A264-A362812B7BC2}" type="slidenum">
              <a:rPr lang="en-US" altLang="zh-TW">
                <a:solidFill>
                  <a:srgbClr val="1C1C1C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1C1C1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0384224"/>
      </p:ext>
    </p:extLst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4F36FA-703C-41E6-83C8-44F22EF619CF}" type="datetime1">
              <a:rPr lang="zh-TW" altLang="en-US">
                <a:solidFill>
                  <a:srgbClr val="1C1C1C"/>
                </a:solidFill>
              </a:rPr>
              <a:pPr>
                <a:defRPr/>
              </a:pPr>
              <a:t>2015/8/3</a:t>
            </a:fld>
            <a:endParaRPr lang="en-US" altLang="zh-TW">
              <a:solidFill>
                <a:srgbClr val="1C1C1C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>
                <a:solidFill>
                  <a:srgbClr val="1C1C1C"/>
                </a:solidFill>
              </a:rPr>
              <a:t>倫理思考的架構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C6647C-2F3C-4CCD-901B-2A4D8D101713}" type="slidenum">
              <a:rPr lang="en-US" altLang="zh-TW">
                <a:solidFill>
                  <a:srgbClr val="1C1C1C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1C1C1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7858585"/>
      </p:ext>
    </p:extLst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027C8A-F378-4380-898F-A45CF5B4F0DD}" type="datetime1">
              <a:rPr lang="zh-TW" altLang="en-US">
                <a:solidFill>
                  <a:srgbClr val="1C1C1C"/>
                </a:solidFill>
              </a:rPr>
              <a:pPr>
                <a:defRPr/>
              </a:pPr>
              <a:t>2015/8/3</a:t>
            </a:fld>
            <a:endParaRPr lang="en-US" altLang="zh-TW">
              <a:solidFill>
                <a:srgbClr val="1C1C1C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>
                <a:solidFill>
                  <a:srgbClr val="1C1C1C"/>
                </a:solidFill>
              </a:rPr>
              <a:t>倫理思考的架構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41590E-C5FB-4639-9D36-74D92592A181}" type="slidenum">
              <a:rPr lang="en-US" altLang="zh-TW">
                <a:solidFill>
                  <a:srgbClr val="1C1C1C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1C1C1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5537339"/>
      </p:ext>
    </p:extLst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7E9FC0-C729-4CA2-8CE2-BF06E00AC604}" type="datetime1">
              <a:rPr lang="zh-TW" altLang="en-US">
                <a:solidFill>
                  <a:srgbClr val="1C1C1C"/>
                </a:solidFill>
              </a:rPr>
              <a:pPr>
                <a:defRPr/>
              </a:pPr>
              <a:t>2015/8/3</a:t>
            </a:fld>
            <a:endParaRPr lang="en-US" altLang="zh-TW">
              <a:solidFill>
                <a:srgbClr val="1C1C1C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>
                <a:solidFill>
                  <a:srgbClr val="1C1C1C"/>
                </a:solidFill>
              </a:rPr>
              <a:t>倫理思考的架構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6A9C62-527E-4429-B310-F39BF00689FB}" type="slidenum">
              <a:rPr lang="en-US" altLang="zh-TW">
                <a:solidFill>
                  <a:srgbClr val="1C1C1C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1C1C1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9422131"/>
      </p:ext>
    </p:extLst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5037F3-C436-4C1D-A181-2C196B5ED137}" type="datetime1">
              <a:rPr lang="zh-TW" altLang="en-US">
                <a:solidFill>
                  <a:srgbClr val="1C1C1C"/>
                </a:solidFill>
              </a:rPr>
              <a:pPr>
                <a:defRPr/>
              </a:pPr>
              <a:t>2015/8/3</a:t>
            </a:fld>
            <a:endParaRPr lang="en-US" altLang="zh-TW">
              <a:solidFill>
                <a:srgbClr val="1C1C1C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>
                <a:solidFill>
                  <a:srgbClr val="1C1C1C"/>
                </a:solidFill>
              </a:rPr>
              <a:t>倫理思考的架構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3C62D6-8A24-48F7-9C10-8E6A88069F4B}" type="slidenum">
              <a:rPr lang="en-US" altLang="zh-TW">
                <a:solidFill>
                  <a:srgbClr val="1C1C1C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1C1C1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0087023"/>
      </p:ext>
    </p:extLst>
  </p:cSld>
  <p:clrMapOvr>
    <a:masterClrMapping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 smtClean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C4172F-AA90-4A2B-9F38-6493C07CE9CD}" type="datetime1">
              <a:rPr lang="zh-TW" altLang="en-US">
                <a:solidFill>
                  <a:srgbClr val="1C1C1C"/>
                </a:solidFill>
              </a:rPr>
              <a:pPr>
                <a:defRPr/>
              </a:pPr>
              <a:t>2015/8/3</a:t>
            </a:fld>
            <a:endParaRPr lang="en-US" altLang="zh-TW">
              <a:solidFill>
                <a:srgbClr val="1C1C1C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>
                <a:solidFill>
                  <a:srgbClr val="1C1C1C"/>
                </a:solidFill>
              </a:rPr>
              <a:t>倫理思考的架構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4B8E8D-DE00-47CB-AC20-15476E39BAA8}" type="slidenum">
              <a:rPr lang="en-US" altLang="zh-TW">
                <a:solidFill>
                  <a:srgbClr val="1C1C1C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1C1C1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069327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90600" y="609600"/>
            <a:ext cx="7315200" cy="1828800"/>
          </a:xfrm>
        </p:spPr>
        <p:txBody>
          <a:bodyPr anchor="b">
            <a:spAutoFit/>
          </a:bodyPr>
          <a:lstStyle>
            <a:lvl1pPr>
              <a:defRPr sz="5700" b="0"/>
            </a:lvl1pPr>
          </a:lstStyle>
          <a:p>
            <a:pPr lvl="0"/>
            <a:r>
              <a:rPr lang="zh-TW" altLang="en-US" noProof="0" smtClean="0"/>
              <a:t>按一下以編輯母片標題樣式</a:t>
            </a:r>
          </a:p>
        </p:txBody>
      </p:sp>
      <p:sp>
        <p:nvSpPr>
          <p:cNvPr id="7475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295400" y="2667000"/>
            <a:ext cx="6705600" cy="23622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zh-TW" altLang="en-US" noProof="0" smtClean="0"/>
              <a:t>按一下以編輯母片副標題樣式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1219200" y="6248400"/>
            <a:ext cx="1905000" cy="457200"/>
          </a:xfrm>
        </p:spPr>
        <p:txBody>
          <a:bodyPr/>
          <a:lstStyle>
            <a:lvl1pPr>
              <a:defRPr>
                <a:solidFill>
                  <a:srgbClr val="000066"/>
                </a:solidFill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4D4A82"/>
                </a:solidFill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010400" y="6248400"/>
            <a:ext cx="1905000" cy="457200"/>
          </a:xfrm>
        </p:spPr>
        <p:txBody>
          <a:bodyPr/>
          <a:lstStyle>
            <a:lvl1pPr>
              <a:defRPr>
                <a:solidFill>
                  <a:srgbClr val="4D4A82"/>
                </a:solidFill>
              </a:defRPr>
            </a:lvl1pPr>
          </a:lstStyle>
          <a:p>
            <a:pPr>
              <a:defRPr/>
            </a:pPr>
            <a:fld id="{63D5E59B-BCC1-49A3-8B9B-DD34FA15F0C0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716265160"/>
      </p:ext>
    </p:extLst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9BF493-2FA3-4226-90FF-92A695DF3258}" type="datetime1">
              <a:rPr lang="zh-TW" altLang="en-US">
                <a:solidFill>
                  <a:srgbClr val="1C1C1C"/>
                </a:solidFill>
              </a:rPr>
              <a:pPr>
                <a:defRPr/>
              </a:pPr>
              <a:t>2015/8/3</a:t>
            </a:fld>
            <a:endParaRPr lang="en-US" altLang="zh-TW">
              <a:solidFill>
                <a:srgbClr val="1C1C1C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>
                <a:solidFill>
                  <a:srgbClr val="1C1C1C"/>
                </a:solidFill>
              </a:rPr>
              <a:t>倫理思考的架構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0E1C9D-B031-4BF8-A798-E2C6348A0C2B}" type="slidenum">
              <a:rPr lang="en-US" altLang="zh-TW">
                <a:solidFill>
                  <a:srgbClr val="1C1C1C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1C1C1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365715"/>
      </p:ext>
    </p:extLst>
  </p:cSld>
  <p:clrMapOvr>
    <a:masterClrMapping/>
  </p:clrMapOvr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572250" y="90488"/>
            <a:ext cx="2038350" cy="5853112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90488"/>
            <a:ext cx="5962650" cy="5853112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2AAD04-CB3A-4076-B451-9AA157D063A7}" type="datetime1">
              <a:rPr lang="zh-TW" altLang="en-US">
                <a:solidFill>
                  <a:srgbClr val="1C1C1C"/>
                </a:solidFill>
              </a:rPr>
              <a:pPr>
                <a:defRPr/>
              </a:pPr>
              <a:t>2015/8/3</a:t>
            </a:fld>
            <a:endParaRPr lang="en-US" altLang="zh-TW">
              <a:solidFill>
                <a:srgbClr val="1C1C1C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>
                <a:solidFill>
                  <a:srgbClr val="1C1C1C"/>
                </a:solidFill>
              </a:rPr>
              <a:t>倫理思考的架構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34B255-E73A-4F93-BC41-78419C0CF1CE}" type="slidenum">
              <a:rPr lang="en-US" altLang="zh-TW">
                <a:solidFill>
                  <a:srgbClr val="1C1C1C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1C1C1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6599752"/>
      </p:ext>
    </p:extLst>
  </p:cSld>
  <p:clrMapOvr>
    <a:masterClrMapping/>
  </p:clrMapOvr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標題及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590800" y="90488"/>
            <a:ext cx="6019800" cy="11906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表格版面配置區 2"/>
          <p:cNvSpPr>
            <a:spLocks noGrp="1"/>
          </p:cNvSpPr>
          <p:nvPr>
            <p:ph type="tbl" idx="1"/>
          </p:nvPr>
        </p:nvSpPr>
        <p:spPr>
          <a:xfrm>
            <a:off x="457200" y="1371600"/>
            <a:ext cx="8153400" cy="4572000"/>
          </a:xfrm>
        </p:spPr>
        <p:txBody>
          <a:bodyPr/>
          <a:lstStyle/>
          <a:p>
            <a:pPr lvl="0"/>
            <a:endParaRPr lang="zh-TW" alt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2F2F4E-07B5-47FB-955D-29067C1C5C8A}" type="datetime1">
              <a:rPr lang="zh-TW" altLang="en-US">
                <a:solidFill>
                  <a:srgbClr val="1C1C1C"/>
                </a:solidFill>
              </a:rPr>
              <a:pPr>
                <a:defRPr/>
              </a:pPr>
              <a:t>2015/8/3</a:t>
            </a:fld>
            <a:endParaRPr lang="en-US" altLang="zh-TW">
              <a:solidFill>
                <a:srgbClr val="1C1C1C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>
                <a:solidFill>
                  <a:srgbClr val="1C1C1C"/>
                </a:solidFill>
              </a:rPr>
              <a:t>倫理思考的架構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834396-44F3-4C24-ABC4-145C5D258499}" type="slidenum">
              <a:rPr lang="en-US" altLang="zh-TW">
                <a:solidFill>
                  <a:srgbClr val="1C1C1C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1C1C1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9025167"/>
      </p:ext>
    </p:extLst>
  </p:cSld>
  <p:clrMapOvr>
    <a:masterClrMapping/>
  </p:clrMapOvr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標題，四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 sz="quarter"/>
          </p:nvPr>
        </p:nvSpPr>
        <p:spPr>
          <a:xfrm>
            <a:off x="2590800" y="90488"/>
            <a:ext cx="6019800" cy="11906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>
          <a:xfrm>
            <a:off x="457200" y="1371600"/>
            <a:ext cx="4000500" cy="220980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quarter" idx="2"/>
          </p:nvPr>
        </p:nvSpPr>
        <p:spPr>
          <a:xfrm>
            <a:off x="4610100" y="1371600"/>
            <a:ext cx="4000500" cy="220980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內容版面配置區 4"/>
          <p:cNvSpPr>
            <a:spLocks noGrp="1"/>
          </p:cNvSpPr>
          <p:nvPr>
            <p:ph sz="quarter" idx="3"/>
          </p:nvPr>
        </p:nvSpPr>
        <p:spPr>
          <a:xfrm>
            <a:off x="457200" y="3733800"/>
            <a:ext cx="4000500" cy="220980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10100" y="3733800"/>
            <a:ext cx="4000500" cy="220980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53AF49-F727-4355-8A8E-815873E5AF31}" type="datetime1">
              <a:rPr lang="zh-TW" altLang="en-US">
                <a:solidFill>
                  <a:srgbClr val="1C1C1C"/>
                </a:solidFill>
              </a:rPr>
              <a:pPr>
                <a:defRPr/>
              </a:pPr>
              <a:t>2015/8/3</a:t>
            </a:fld>
            <a:endParaRPr lang="en-US" altLang="zh-TW">
              <a:solidFill>
                <a:srgbClr val="1C1C1C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>
                <a:solidFill>
                  <a:srgbClr val="1C1C1C"/>
                </a:solidFill>
              </a:rPr>
              <a:t>倫理思考的架構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5FA4CB-6930-47E5-9E8E-ED61B1540F4E}" type="slidenum">
              <a:rPr lang="en-US" altLang="zh-TW">
                <a:solidFill>
                  <a:srgbClr val="1C1C1C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1C1C1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37277"/>
      </p:ext>
    </p:extLst>
  </p:cSld>
  <p:clrMapOvr>
    <a:masterClrMapping/>
  </p:clrMapOvr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標題，物件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590800" y="90488"/>
            <a:ext cx="6019800" cy="11906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371600"/>
            <a:ext cx="4000500" cy="457200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610100" y="1371600"/>
            <a:ext cx="4000500" cy="457200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648440-65C4-4987-AD06-CAE4B719F808}" type="datetime1">
              <a:rPr lang="zh-TW" altLang="en-US">
                <a:solidFill>
                  <a:srgbClr val="1C1C1C"/>
                </a:solidFill>
              </a:rPr>
              <a:pPr>
                <a:defRPr/>
              </a:pPr>
              <a:t>2015/8/3</a:t>
            </a:fld>
            <a:endParaRPr lang="en-US" altLang="zh-TW">
              <a:solidFill>
                <a:srgbClr val="1C1C1C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>
                <a:solidFill>
                  <a:srgbClr val="1C1C1C"/>
                </a:solidFill>
              </a:rPr>
              <a:t>倫理思考的架構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37207A-AB74-4E8D-A151-413F26EE870D}" type="slidenum">
              <a:rPr lang="en-US" altLang="zh-TW">
                <a:solidFill>
                  <a:srgbClr val="1C1C1C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1C1C1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2107340"/>
      </p:ext>
    </p:extLst>
  </p:cSld>
  <p:clrMapOvr>
    <a:masterClrMapping/>
  </p:clrMapOvr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514600" y="3962400"/>
            <a:ext cx="5638800" cy="1295400"/>
          </a:xfrm>
        </p:spPr>
        <p:txBody>
          <a:bodyPr/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7782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514600" y="5486400"/>
            <a:ext cx="5638800" cy="609600"/>
          </a:xfrm>
        </p:spPr>
        <p:txBody>
          <a:bodyPr/>
          <a:lstStyle>
            <a:lvl1pPr marL="0" indent="0">
              <a:buFontTx/>
              <a:buNone/>
              <a:defRPr sz="2800"/>
            </a:lvl1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2286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0833AE-0AD2-41F8-84E6-EB8D6416F5DA}" type="datetime1">
              <a:rPr lang="zh-TW" altLang="en-US">
                <a:solidFill>
                  <a:srgbClr val="1C1C1C"/>
                </a:solidFill>
              </a:rPr>
              <a:pPr>
                <a:defRPr/>
              </a:pPr>
              <a:t>2015/8/3</a:t>
            </a:fld>
            <a:endParaRPr lang="en-US" altLang="zh-TW">
              <a:solidFill>
                <a:srgbClr val="1C1C1C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2362200" y="6248400"/>
            <a:ext cx="43434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>
                <a:solidFill>
                  <a:srgbClr val="1C1C1C"/>
                </a:solidFill>
              </a:rPr>
              <a:t>倫理思考的架構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0104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A6157A-16F9-40A5-96C3-E21A0D70A36F}" type="slidenum">
              <a:rPr lang="en-US" altLang="zh-TW">
                <a:solidFill>
                  <a:srgbClr val="1C1C1C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1C1C1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8952492"/>
      </p:ext>
    </p:extLst>
  </p:cSld>
  <p:clrMapOvr>
    <a:masterClrMapping/>
  </p:clrMapOvr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C1E8EB-38D8-49E5-B916-51159D22163A}" type="datetime1">
              <a:rPr lang="zh-TW" altLang="en-US">
                <a:solidFill>
                  <a:srgbClr val="1C1C1C"/>
                </a:solidFill>
              </a:rPr>
              <a:pPr>
                <a:defRPr/>
              </a:pPr>
              <a:t>2015/8/3</a:t>
            </a:fld>
            <a:endParaRPr lang="en-US" altLang="zh-TW">
              <a:solidFill>
                <a:srgbClr val="1C1C1C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>
                <a:solidFill>
                  <a:srgbClr val="1C1C1C"/>
                </a:solidFill>
              </a:rPr>
              <a:t>倫理思考的架構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09892F-5D1E-4185-B610-7EE6DD4B6B77}" type="slidenum">
              <a:rPr lang="en-US" altLang="zh-TW">
                <a:solidFill>
                  <a:srgbClr val="1C1C1C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1C1C1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7894903"/>
      </p:ext>
    </p:extLst>
  </p:cSld>
  <p:clrMapOvr>
    <a:masterClrMapping/>
  </p:clrMapOvr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70FF60-F938-4EC5-9465-82669A0FB9BA}" type="datetime1">
              <a:rPr lang="zh-TW" altLang="en-US">
                <a:solidFill>
                  <a:srgbClr val="1C1C1C"/>
                </a:solidFill>
              </a:rPr>
              <a:pPr>
                <a:defRPr/>
              </a:pPr>
              <a:t>2015/8/3</a:t>
            </a:fld>
            <a:endParaRPr lang="en-US" altLang="zh-TW">
              <a:solidFill>
                <a:srgbClr val="1C1C1C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>
                <a:solidFill>
                  <a:srgbClr val="1C1C1C"/>
                </a:solidFill>
              </a:rPr>
              <a:t>倫理思考的架構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B5FEB9-6D6C-4E0C-9C46-9AE2017DE134}" type="slidenum">
              <a:rPr lang="en-US" altLang="zh-TW">
                <a:solidFill>
                  <a:srgbClr val="1C1C1C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1C1C1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6588121"/>
      </p:ext>
    </p:extLst>
  </p:cSld>
  <p:clrMapOvr>
    <a:masterClrMapping/>
  </p:clrMapOvr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371600"/>
            <a:ext cx="40005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0005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C8908A-E7EE-4AFB-873A-481CBF169822}" type="datetime1">
              <a:rPr lang="zh-TW" altLang="en-US">
                <a:solidFill>
                  <a:srgbClr val="1C1C1C"/>
                </a:solidFill>
              </a:rPr>
              <a:pPr>
                <a:defRPr/>
              </a:pPr>
              <a:t>2015/8/3</a:t>
            </a:fld>
            <a:endParaRPr lang="en-US" altLang="zh-TW">
              <a:solidFill>
                <a:srgbClr val="1C1C1C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>
                <a:solidFill>
                  <a:srgbClr val="1C1C1C"/>
                </a:solidFill>
              </a:rPr>
              <a:t>倫理思考的架構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58140B-B1D0-440E-A264-A362812B7BC2}" type="slidenum">
              <a:rPr lang="en-US" altLang="zh-TW">
                <a:solidFill>
                  <a:srgbClr val="1C1C1C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1C1C1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7118239"/>
      </p:ext>
    </p:extLst>
  </p:cSld>
  <p:clrMapOvr>
    <a:masterClrMapping/>
  </p:clrMapOvr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4F36FA-703C-41E6-83C8-44F22EF619CF}" type="datetime1">
              <a:rPr lang="zh-TW" altLang="en-US">
                <a:solidFill>
                  <a:srgbClr val="1C1C1C"/>
                </a:solidFill>
              </a:rPr>
              <a:pPr>
                <a:defRPr/>
              </a:pPr>
              <a:t>2015/8/3</a:t>
            </a:fld>
            <a:endParaRPr lang="en-US" altLang="zh-TW">
              <a:solidFill>
                <a:srgbClr val="1C1C1C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>
                <a:solidFill>
                  <a:srgbClr val="1C1C1C"/>
                </a:solidFill>
              </a:rPr>
              <a:t>倫理思考的架構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C6647C-2F3C-4CCD-901B-2A4D8D101713}" type="slidenum">
              <a:rPr lang="en-US" altLang="zh-TW">
                <a:solidFill>
                  <a:srgbClr val="1C1C1C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1C1C1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593744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4CCC46-BD63-4E8A-84D0-08C7532886DB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220595070"/>
      </p:ext>
    </p:extLst>
  </p:cSld>
  <p:clrMapOvr>
    <a:masterClrMapping/>
  </p:clrMapOvr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027C8A-F378-4380-898F-A45CF5B4F0DD}" type="datetime1">
              <a:rPr lang="zh-TW" altLang="en-US">
                <a:solidFill>
                  <a:srgbClr val="1C1C1C"/>
                </a:solidFill>
              </a:rPr>
              <a:pPr>
                <a:defRPr/>
              </a:pPr>
              <a:t>2015/8/3</a:t>
            </a:fld>
            <a:endParaRPr lang="en-US" altLang="zh-TW">
              <a:solidFill>
                <a:srgbClr val="1C1C1C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>
                <a:solidFill>
                  <a:srgbClr val="1C1C1C"/>
                </a:solidFill>
              </a:rPr>
              <a:t>倫理思考的架構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41590E-C5FB-4639-9D36-74D92592A181}" type="slidenum">
              <a:rPr lang="en-US" altLang="zh-TW">
                <a:solidFill>
                  <a:srgbClr val="1C1C1C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1C1C1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1800922"/>
      </p:ext>
    </p:extLst>
  </p:cSld>
  <p:clrMapOvr>
    <a:masterClrMapping/>
  </p:clrMapOvr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7E9FC0-C729-4CA2-8CE2-BF06E00AC604}" type="datetime1">
              <a:rPr lang="zh-TW" altLang="en-US">
                <a:solidFill>
                  <a:srgbClr val="1C1C1C"/>
                </a:solidFill>
              </a:rPr>
              <a:pPr>
                <a:defRPr/>
              </a:pPr>
              <a:t>2015/8/3</a:t>
            </a:fld>
            <a:endParaRPr lang="en-US" altLang="zh-TW">
              <a:solidFill>
                <a:srgbClr val="1C1C1C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>
                <a:solidFill>
                  <a:srgbClr val="1C1C1C"/>
                </a:solidFill>
              </a:rPr>
              <a:t>倫理思考的架構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6A9C62-527E-4429-B310-F39BF00689FB}" type="slidenum">
              <a:rPr lang="en-US" altLang="zh-TW">
                <a:solidFill>
                  <a:srgbClr val="1C1C1C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1C1C1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3887517"/>
      </p:ext>
    </p:extLst>
  </p:cSld>
  <p:clrMapOvr>
    <a:masterClrMapping/>
  </p:clrMapOvr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5037F3-C436-4C1D-A181-2C196B5ED137}" type="datetime1">
              <a:rPr lang="zh-TW" altLang="en-US">
                <a:solidFill>
                  <a:srgbClr val="1C1C1C"/>
                </a:solidFill>
              </a:rPr>
              <a:pPr>
                <a:defRPr/>
              </a:pPr>
              <a:t>2015/8/3</a:t>
            </a:fld>
            <a:endParaRPr lang="en-US" altLang="zh-TW">
              <a:solidFill>
                <a:srgbClr val="1C1C1C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>
                <a:solidFill>
                  <a:srgbClr val="1C1C1C"/>
                </a:solidFill>
              </a:rPr>
              <a:t>倫理思考的架構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3C62D6-8A24-48F7-9C10-8E6A88069F4B}" type="slidenum">
              <a:rPr lang="en-US" altLang="zh-TW">
                <a:solidFill>
                  <a:srgbClr val="1C1C1C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1C1C1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3277044"/>
      </p:ext>
    </p:extLst>
  </p:cSld>
  <p:clrMapOvr>
    <a:masterClrMapping/>
  </p:clrMapOvr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 smtClean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C4172F-AA90-4A2B-9F38-6493C07CE9CD}" type="datetime1">
              <a:rPr lang="zh-TW" altLang="en-US">
                <a:solidFill>
                  <a:srgbClr val="1C1C1C"/>
                </a:solidFill>
              </a:rPr>
              <a:pPr>
                <a:defRPr/>
              </a:pPr>
              <a:t>2015/8/3</a:t>
            </a:fld>
            <a:endParaRPr lang="en-US" altLang="zh-TW">
              <a:solidFill>
                <a:srgbClr val="1C1C1C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>
                <a:solidFill>
                  <a:srgbClr val="1C1C1C"/>
                </a:solidFill>
              </a:rPr>
              <a:t>倫理思考的架構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4B8E8D-DE00-47CB-AC20-15476E39BAA8}" type="slidenum">
              <a:rPr lang="en-US" altLang="zh-TW">
                <a:solidFill>
                  <a:srgbClr val="1C1C1C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1C1C1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2204245"/>
      </p:ext>
    </p:extLst>
  </p:cSld>
  <p:clrMapOvr>
    <a:masterClrMapping/>
  </p:clrMapOvr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9BF493-2FA3-4226-90FF-92A695DF3258}" type="datetime1">
              <a:rPr lang="zh-TW" altLang="en-US">
                <a:solidFill>
                  <a:srgbClr val="1C1C1C"/>
                </a:solidFill>
              </a:rPr>
              <a:pPr>
                <a:defRPr/>
              </a:pPr>
              <a:t>2015/8/3</a:t>
            </a:fld>
            <a:endParaRPr lang="en-US" altLang="zh-TW">
              <a:solidFill>
                <a:srgbClr val="1C1C1C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>
                <a:solidFill>
                  <a:srgbClr val="1C1C1C"/>
                </a:solidFill>
              </a:rPr>
              <a:t>倫理思考的架構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0E1C9D-B031-4BF8-A798-E2C6348A0C2B}" type="slidenum">
              <a:rPr lang="en-US" altLang="zh-TW">
                <a:solidFill>
                  <a:srgbClr val="1C1C1C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1C1C1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5294407"/>
      </p:ext>
    </p:extLst>
  </p:cSld>
  <p:clrMapOvr>
    <a:masterClrMapping/>
  </p:clrMapOvr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572250" y="90488"/>
            <a:ext cx="2038350" cy="5853112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90488"/>
            <a:ext cx="5962650" cy="5853112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2AAD04-CB3A-4076-B451-9AA157D063A7}" type="datetime1">
              <a:rPr lang="zh-TW" altLang="en-US">
                <a:solidFill>
                  <a:srgbClr val="1C1C1C"/>
                </a:solidFill>
              </a:rPr>
              <a:pPr>
                <a:defRPr/>
              </a:pPr>
              <a:t>2015/8/3</a:t>
            </a:fld>
            <a:endParaRPr lang="en-US" altLang="zh-TW">
              <a:solidFill>
                <a:srgbClr val="1C1C1C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>
                <a:solidFill>
                  <a:srgbClr val="1C1C1C"/>
                </a:solidFill>
              </a:rPr>
              <a:t>倫理思考的架構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34B255-E73A-4F93-BC41-78419C0CF1CE}" type="slidenum">
              <a:rPr lang="en-US" altLang="zh-TW">
                <a:solidFill>
                  <a:srgbClr val="1C1C1C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1C1C1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1727990"/>
      </p:ext>
    </p:extLst>
  </p:cSld>
  <p:clrMapOvr>
    <a:masterClrMapping/>
  </p:clrMapOvr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標題及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590800" y="90488"/>
            <a:ext cx="6019800" cy="11906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表格版面配置區 2"/>
          <p:cNvSpPr>
            <a:spLocks noGrp="1"/>
          </p:cNvSpPr>
          <p:nvPr>
            <p:ph type="tbl" idx="1"/>
          </p:nvPr>
        </p:nvSpPr>
        <p:spPr>
          <a:xfrm>
            <a:off x="457200" y="1371600"/>
            <a:ext cx="8153400" cy="4572000"/>
          </a:xfrm>
        </p:spPr>
        <p:txBody>
          <a:bodyPr/>
          <a:lstStyle/>
          <a:p>
            <a:pPr lvl="0"/>
            <a:endParaRPr lang="zh-TW" alt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2F2F4E-07B5-47FB-955D-29067C1C5C8A}" type="datetime1">
              <a:rPr lang="zh-TW" altLang="en-US">
                <a:solidFill>
                  <a:srgbClr val="1C1C1C"/>
                </a:solidFill>
              </a:rPr>
              <a:pPr>
                <a:defRPr/>
              </a:pPr>
              <a:t>2015/8/3</a:t>
            </a:fld>
            <a:endParaRPr lang="en-US" altLang="zh-TW">
              <a:solidFill>
                <a:srgbClr val="1C1C1C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>
                <a:solidFill>
                  <a:srgbClr val="1C1C1C"/>
                </a:solidFill>
              </a:rPr>
              <a:t>倫理思考的架構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834396-44F3-4C24-ABC4-145C5D258499}" type="slidenum">
              <a:rPr lang="en-US" altLang="zh-TW">
                <a:solidFill>
                  <a:srgbClr val="1C1C1C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1C1C1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932375"/>
      </p:ext>
    </p:extLst>
  </p:cSld>
  <p:clrMapOvr>
    <a:masterClrMapping/>
  </p:clrMapOvr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標題，四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 sz="quarter"/>
          </p:nvPr>
        </p:nvSpPr>
        <p:spPr>
          <a:xfrm>
            <a:off x="2590800" y="90488"/>
            <a:ext cx="6019800" cy="11906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>
          <a:xfrm>
            <a:off x="457200" y="1371600"/>
            <a:ext cx="4000500" cy="220980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quarter" idx="2"/>
          </p:nvPr>
        </p:nvSpPr>
        <p:spPr>
          <a:xfrm>
            <a:off x="4610100" y="1371600"/>
            <a:ext cx="4000500" cy="220980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內容版面配置區 4"/>
          <p:cNvSpPr>
            <a:spLocks noGrp="1"/>
          </p:cNvSpPr>
          <p:nvPr>
            <p:ph sz="quarter" idx="3"/>
          </p:nvPr>
        </p:nvSpPr>
        <p:spPr>
          <a:xfrm>
            <a:off x="457200" y="3733800"/>
            <a:ext cx="4000500" cy="220980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10100" y="3733800"/>
            <a:ext cx="4000500" cy="220980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53AF49-F727-4355-8A8E-815873E5AF31}" type="datetime1">
              <a:rPr lang="zh-TW" altLang="en-US">
                <a:solidFill>
                  <a:srgbClr val="1C1C1C"/>
                </a:solidFill>
              </a:rPr>
              <a:pPr>
                <a:defRPr/>
              </a:pPr>
              <a:t>2015/8/3</a:t>
            </a:fld>
            <a:endParaRPr lang="en-US" altLang="zh-TW">
              <a:solidFill>
                <a:srgbClr val="1C1C1C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>
                <a:solidFill>
                  <a:srgbClr val="1C1C1C"/>
                </a:solidFill>
              </a:rPr>
              <a:t>倫理思考的架構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5FA4CB-6930-47E5-9E8E-ED61B1540F4E}" type="slidenum">
              <a:rPr lang="en-US" altLang="zh-TW">
                <a:solidFill>
                  <a:srgbClr val="1C1C1C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1C1C1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3000020"/>
      </p:ext>
    </p:extLst>
  </p:cSld>
  <p:clrMapOvr>
    <a:masterClrMapping/>
  </p:clrMapOvr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標題，物件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590800" y="90488"/>
            <a:ext cx="6019800" cy="11906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371600"/>
            <a:ext cx="4000500" cy="457200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610100" y="1371600"/>
            <a:ext cx="4000500" cy="457200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648440-65C4-4987-AD06-CAE4B719F808}" type="datetime1">
              <a:rPr lang="zh-TW" altLang="en-US">
                <a:solidFill>
                  <a:srgbClr val="1C1C1C"/>
                </a:solidFill>
              </a:rPr>
              <a:pPr>
                <a:defRPr/>
              </a:pPr>
              <a:t>2015/8/3</a:t>
            </a:fld>
            <a:endParaRPr lang="en-US" altLang="zh-TW">
              <a:solidFill>
                <a:srgbClr val="1C1C1C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>
                <a:solidFill>
                  <a:srgbClr val="1C1C1C"/>
                </a:solidFill>
              </a:rPr>
              <a:t>倫理思考的架構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37207A-AB74-4E8D-A151-413F26EE870D}" type="slidenum">
              <a:rPr lang="en-US" altLang="zh-TW">
                <a:solidFill>
                  <a:srgbClr val="1C1C1C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1C1C1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1798608"/>
      </p:ext>
    </p:extLst>
  </p:cSld>
  <p:clrMapOvr>
    <a:masterClrMapping/>
  </p:clrMapOvr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AutoShape 2"/>
          <p:cNvSpPr>
            <a:spLocks noChangeArrowheads="1"/>
          </p:cNvSpPr>
          <p:nvPr/>
        </p:nvSpPr>
        <p:spPr bwMode="auto">
          <a:xfrm rot="1320000">
            <a:off x="396875" y="549275"/>
            <a:ext cx="882650" cy="882650"/>
          </a:xfrm>
          <a:prstGeom prst="star5">
            <a:avLst/>
          </a:prstGeom>
          <a:gradFill rotWithShape="0">
            <a:gsLst>
              <a:gs pos="0">
                <a:schemeClr val="bg1">
                  <a:gamma/>
                  <a:shade val="46275"/>
                  <a:invGamma/>
                </a:schemeClr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2075" tIns="46038" rIns="92075" bIns="46038" anchor="ctr"/>
          <a:lstStyle/>
          <a:p>
            <a:pPr>
              <a:spcBef>
                <a:spcPct val="50000"/>
              </a:spcBef>
            </a:pPr>
            <a:endParaRPr kumimoji="1" lang="zh-TW" altLang="en-US" smtClean="0">
              <a:solidFill>
                <a:srgbClr val="FFFFFF"/>
              </a:solidFill>
            </a:endParaRPr>
          </a:p>
        </p:txBody>
      </p:sp>
      <p:sp>
        <p:nvSpPr>
          <p:cNvPr id="3075" name="AutoShape 3"/>
          <p:cNvSpPr>
            <a:spLocks noChangeArrowheads="1"/>
          </p:cNvSpPr>
          <p:nvPr/>
        </p:nvSpPr>
        <p:spPr bwMode="auto">
          <a:xfrm rot="20940000">
            <a:off x="1828800" y="304800"/>
            <a:ext cx="457200" cy="457200"/>
          </a:xfrm>
          <a:prstGeom prst="star5">
            <a:avLst/>
          </a:prstGeom>
          <a:gradFill rotWithShape="0">
            <a:gsLst>
              <a:gs pos="0">
                <a:schemeClr val="bg1">
                  <a:gamma/>
                  <a:shade val="46275"/>
                  <a:invGamma/>
                </a:schemeClr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2075" tIns="46038" rIns="92075" bIns="46038" anchor="ctr"/>
          <a:lstStyle/>
          <a:p>
            <a:pPr>
              <a:spcBef>
                <a:spcPct val="50000"/>
              </a:spcBef>
            </a:pPr>
            <a:endParaRPr kumimoji="1" lang="zh-TW" altLang="en-US" smtClean="0">
              <a:solidFill>
                <a:srgbClr val="FFFFFF"/>
              </a:solidFill>
            </a:endParaRPr>
          </a:p>
        </p:txBody>
      </p:sp>
      <p:sp>
        <p:nvSpPr>
          <p:cNvPr id="3076" name="AutoShape 4"/>
          <p:cNvSpPr>
            <a:spLocks noChangeArrowheads="1"/>
          </p:cNvSpPr>
          <p:nvPr/>
        </p:nvSpPr>
        <p:spPr bwMode="auto">
          <a:xfrm>
            <a:off x="2609850" y="171450"/>
            <a:ext cx="419100" cy="419100"/>
          </a:xfrm>
          <a:prstGeom prst="star5">
            <a:avLst/>
          </a:prstGeom>
          <a:gradFill rotWithShape="0">
            <a:gsLst>
              <a:gs pos="0">
                <a:schemeClr val="bg1">
                  <a:gamma/>
                  <a:shade val="46275"/>
                  <a:invGamma/>
                </a:schemeClr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2075" tIns="46038" rIns="92075" bIns="46038" anchor="ctr"/>
          <a:lstStyle/>
          <a:p>
            <a:pPr>
              <a:spcBef>
                <a:spcPct val="50000"/>
              </a:spcBef>
            </a:pPr>
            <a:endParaRPr kumimoji="1" lang="zh-TW" altLang="en-US" smtClean="0">
              <a:solidFill>
                <a:srgbClr val="FFFFFF"/>
              </a:solidFill>
            </a:endParaRPr>
          </a:p>
        </p:txBody>
      </p:sp>
      <p:sp>
        <p:nvSpPr>
          <p:cNvPr id="3077" name="AutoShape 5"/>
          <p:cNvSpPr>
            <a:spLocks noChangeArrowheads="1"/>
          </p:cNvSpPr>
          <p:nvPr/>
        </p:nvSpPr>
        <p:spPr bwMode="auto">
          <a:xfrm rot="20940000">
            <a:off x="1752600" y="228600"/>
            <a:ext cx="457200" cy="457200"/>
          </a:xfrm>
          <a:prstGeom prst="star5">
            <a:avLst/>
          </a:prstGeom>
          <a:gradFill rotWithShape="0">
            <a:gsLst>
              <a:gs pos="0">
                <a:schemeClr val="hlink"/>
              </a:gs>
              <a:gs pos="100000">
                <a:schemeClr val="hlink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2075" tIns="46038" rIns="92075" bIns="46038" anchor="ctr"/>
          <a:lstStyle/>
          <a:p>
            <a:pPr>
              <a:spcBef>
                <a:spcPct val="50000"/>
              </a:spcBef>
            </a:pPr>
            <a:endParaRPr kumimoji="1" lang="zh-TW" altLang="en-US" smtClean="0">
              <a:solidFill>
                <a:srgbClr val="FFFFFF"/>
              </a:solidFill>
            </a:endParaRPr>
          </a:p>
        </p:txBody>
      </p:sp>
      <p:sp>
        <p:nvSpPr>
          <p:cNvPr id="3078" name="AutoShape 6"/>
          <p:cNvSpPr>
            <a:spLocks noChangeArrowheads="1"/>
          </p:cNvSpPr>
          <p:nvPr/>
        </p:nvSpPr>
        <p:spPr bwMode="auto">
          <a:xfrm>
            <a:off x="2533650" y="19050"/>
            <a:ext cx="419100" cy="419100"/>
          </a:xfrm>
          <a:prstGeom prst="star5">
            <a:avLst/>
          </a:prstGeom>
          <a:gradFill rotWithShape="0">
            <a:gsLst>
              <a:gs pos="0">
                <a:schemeClr val="hlink"/>
              </a:gs>
              <a:gs pos="100000">
                <a:schemeClr val="hlink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2075" tIns="46038" rIns="92075" bIns="46038" anchor="ctr"/>
          <a:lstStyle/>
          <a:p>
            <a:pPr>
              <a:spcBef>
                <a:spcPct val="50000"/>
              </a:spcBef>
            </a:pPr>
            <a:endParaRPr kumimoji="1" lang="zh-TW" altLang="en-US" smtClean="0">
              <a:solidFill>
                <a:srgbClr val="FFFFFF"/>
              </a:solidFill>
            </a:endParaRPr>
          </a:p>
        </p:txBody>
      </p:sp>
      <p:grpSp>
        <p:nvGrpSpPr>
          <p:cNvPr id="3102" name="Group 30"/>
          <p:cNvGrpSpPr>
            <a:grpSpLocks/>
          </p:cNvGrpSpPr>
          <p:nvPr/>
        </p:nvGrpSpPr>
        <p:grpSpPr bwMode="auto">
          <a:xfrm>
            <a:off x="6934200" y="5181600"/>
            <a:ext cx="2033588" cy="1219200"/>
            <a:chOff x="4368" y="3264"/>
            <a:chExt cx="1281" cy="768"/>
          </a:xfrm>
        </p:grpSpPr>
        <p:sp>
          <p:nvSpPr>
            <p:cNvPr id="3079" name="AutoShape 7"/>
            <p:cNvSpPr>
              <a:spLocks noChangeArrowheads="1"/>
            </p:cNvSpPr>
            <p:nvPr/>
          </p:nvSpPr>
          <p:spPr bwMode="auto">
            <a:xfrm rot="20940000">
              <a:off x="4368" y="3681"/>
              <a:ext cx="288" cy="288"/>
            </a:xfrm>
            <a:prstGeom prst="star5">
              <a:avLst/>
            </a:pr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 anchor="ctr"/>
            <a:lstStyle/>
            <a:p>
              <a:pPr>
                <a:spcBef>
                  <a:spcPct val="50000"/>
                </a:spcBef>
              </a:pPr>
              <a:endParaRPr kumimoji="1" lang="zh-TW" alt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3080" name="AutoShape 8"/>
            <p:cNvSpPr>
              <a:spLocks noChangeArrowheads="1"/>
            </p:cNvSpPr>
            <p:nvPr/>
          </p:nvSpPr>
          <p:spPr bwMode="auto">
            <a:xfrm>
              <a:off x="4845" y="3324"/>
              <a:ext cx="264" cy="264"/>
            </a:xfrm>
            <a:prstGeom prst="star5">
              <a:avLst/>
            </a:pr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 anchor="ctr"/>
            <a:lstStyle/>
            <a:p>
              <a:pPr>
                <a:spcBef>
                  <a:spcPct val="50000"/>
                </a:spcBef>
              </a:pPr>
              <a:endParaRPr kumimoji="1" lang="zh-TW" alt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3081" name="AutoShape 9"/>
            <p:cNvSpPr>
              <a:spLocks noChangeArrowheads="1"/>
            </p:cNvSpPr>
            <p:nvPr/>
          </p:nvSpPr>
          <p:spPr bwMode="auto">
            <a:xfrm rot="1320000">
              <a:off x="5217" y="3264"/>
              <a:ext cx="384" cy="384"/>
            </a:xfrm>
            <a:prstGeom prst="star5">
              <a:avLst/>
            </a:pr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 anchor="ctr"/>
            <a:lstStyle/>
            <a:p>
              <a:pPr>
                <a:spcBef>
                  <a:spcPct val="50000"/>
                </a:spcBef>
              </a:pPr>
              <a:endParaRPr kumimoji="1" lang="zh-TW" alt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3082" name="AutoShape 10"/>
            <p:cNvSpPr>
              <a:spLocks noChangeArrowheads="1"/>
            </p:cNvSpPr>
            <p:nvPr/>
          </p:nvSpPr>
          <p:spPr bwMode="auto">
            <a:xfrm rot="20940000">
              <a:off x="4449" y="3744"/>
              <a:ext cx="288" cy="288"/>
            </a:xfrm>
            <a:prstGeom prst="star5">
              <a:avLst/>
            </a:prstGeom>
            <a:gradFill rotWithShape="0">
              <a:gsLst>
                <a:gs pos="0">
                  <a:schemeClr val="hlink"/>
                </a:gs>
                <a:gs pos="100000">
                  <a:schemeClr val="hlink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 anchor="ctr"/>
            <a:lstStyle/>
            <a:p>
              <a:pPr>
                <a:spcBef>
                  <a:spcPct val="50000"/>
                </a:spcBef>
              </a:pPr>
              <a:endParaRPr kumimoji="1" lang="zh-TW" alt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3083" name="AutoShape 11"/>
            <p:cNvSpPr>
              <a:spLocks noChangeArrowheads="1"/>
            </p:cNvSpPr>
            <p:nvPr/>
          </p:nvSpPr>
          <p:spPr bwMode="auto">
            <a:xfrm>
              <a:off x="4893" y="3372"/>
              <a:ext cx="264" cy="264"/>
            </a:xfrm>
            <a:prstGeom prst="star5">
              <a:avLst/>
            </a:prstGeom>
            <a:gradFill rotWithShape="0">
              <a:gsLst>
                <a:gs pos="0">
                  <a:schemeClr val="hlink"/>
                </a:gs>
                <a:gs pos="100000">
                  <a:schemeClr val="hlink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 anchor="ctr"/>
            <a:lstStyle/>
            <a:p>
              <a:pPr>
                <a:spcBef>
                  <a:spcPct val="50000"/>
                </a:spcBef>
              </a:pPr>
              <a:endParaRPr kumimoji="1" lang="zh-TW" alt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3084" name="AutoShape 12"/>
            <p:cNvSpPr>
              <a:spLocks noChangeArrowheads="1"/>
            </p:cNvSpPr>
            <p:nvPr/>
          </p:nvSpPr>
          <p:spPr bwMode="auto">
            <a:xfrm rot="1320000">
              <a:off x="5265" y="3360"/>
              <a:ext cx="384" cy="384"/>
            </a:xfrm>
            <a:prstGeom prst="star5">
              <a:avLst/>
            </a:prstGeom>
            <a:gradFill rotWithShape="0">
              <a:gsLst>
                <a:gs pos="0">
                  <a:schemeClr val="hlink"/>
                </a:gs>
                <a:gs pos="100000">
                  <a:schemeClr val="hlink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 anchor="ctr"/>
            <a:lstStyle/>
            <a:p>
              <a:pPr>
                <a:spcBef>
                  <a:spcPct val="50000"/>
                </a:spcBef>
              </a:pPr>
              <a:endParaRPr kumimoji="1" lang="zh-TW" altLang="en-US" smtClean="0">
                <a:solidFill>
                  <a:srgbClr val="FFFFFF"/>
                </a:solidFill>
              </a:endParaRPr>
            </a:p>
          </p:txBody>
        </p:sp>
      </p:grpSp>
      <p:sp>
        <p:nvSpPr>
          <p:cNvPr id="3086" name="AutoShape 14"/>
          <p:cNvSpPr>
            <a:spLocks noChangeArrowheads="1"/>
          </p:cNvSpPr>
          <p:nvPr/>
        </p:nvSpPr>
        <p:spPr bwMode="auto">
          <a:xfrm rot="1320000">
            <a:off x="168275" y="244475"/>
            <a:ext cx="882650" cy="882650"/>
          </a:xfrm>
          <a:prstGeom prst="star5">
            <a:avLst/>
          </a:prstGeom>
          <a:gradFill rotWithShape="0">
            <a:gsLst>
              <a:gs pos="0">
                <a:schemeClr val="hlink"/>
              </a:gs>
              <a:gs pos="100000">
                <a:schemeClr val="hlink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2075" tIns="46038" rIns="92075" bIns="46038" anchor="ctr"/>
          <a:lstStyle/>
          <a:p>
            <a:pPr>
              <a:spcBef>
                <a:spcPct val="50000"/>
              </a:spcBef>
            </a:pPr>
            <a:endParaRPr kumimoji="1" lang="zh-TW" altLang="en-US" smtClean="0">
              <a:solidFill>
                <a:srgbClr val="FFFFFF"/>
              </a:solidFill>
            </a:endParaRPr>
          </a:p>
        </p:txBody>
      </p:sp>
      <p:sp>
        <p:nvSpPr>
          <p:cNvPr id="3087" name="Rectangle 1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2667000"/>
            <a:ext cx="6400800" cy="3276600"/>
          </a:xfrm>
        </p:spPr>
        <p:txBody>
          <a:bodyPr anchor="ctr"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zh-TW" altLang="en-US" noProof="0" smtClean="0"/>
              <a:t>按一下以編輯母片本文樣式</a:t>
            </a:r>
          </a:p>
        </p:txBody>
      </p:sp>
      <p:sp>
        <p:nvSpPr>
          <p:cNvPr id="3088" name="Rectangle 16"/>
          <p:cNvSpPr>
            <a:spLocks noGrp="1" noChangeArrowheads="1"/>
          </p:cNvSpPr>
          <p:nvPr>
            <p:ph type="dt" sz="quarter" idx="2"/>
          </p:nvPr>
        </p:nvSpPr>
        <p:spPr>
          <a:xfrm>
            <a:off x="76200" y="6323013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3089" name="Rectangle 17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3246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3090" name="Rectangle 18"/>
          <p:cNvSpPr>
            <a:spLocks noGrp="1" noChangeArrowheads="1"/>
          </p:cNvSpPr>
          <p:nvPr>
            <p:ph type="sldNum" sz="quarter" idx="4"/>
          </p:nvPr>
        </p:nvSpPr>
        <p:spPr>
          <a:xfrm>
            <a:off x="7162800" y="63246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42617285-7D7B-44AF-B554-2B5C62BC6355}" type="slidenum">
              <a:rPr lang="zh-TW" altLang="en-US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3091" name="Rectangle 19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914400"/>
            <a:ext cx="7772400" cy="1143000"/>
          </a:xfrm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zh-TW" altLang="en-US" noProof="0" smtClean="0"/>
              <a:t>按一下以編輯母片標題樣式</a:t>
            </a:r>
            <a:endParaRPr lang="zh-TW" altLang="zh-TW" noProof="0" smtClean="0"/>
          </a:p>
        </p:txBody>
      </p:sp>
      <p:grpSp>
        <p:nvGrpSpPr>
          <p:cNvPr id="3103" name="Group 31"/>
          <p:cNvGrpSpPr>
            <a:grpSpLocks/>
          </p:cNvGrpSpPr>
          <p:nvPr/>
        </p:nvGrpSpPr>
        <p:grpSpPr bwMode="auto">
          <a:xfrm>
            <a:off x="457200" y="2057400"/>
            <a:ext cx="8305800" cy="381000"/>
            <a:chOff x="288" y="1296"/>
            <a:chExt cx="5232" cy="240"/>
          </a:xfrm>
        </p:grpSpPr>
        <p:sp>
          <p:nvSpPr>
            <p:cNvPr id="3092" name="Rectangle 20"/>
            <p:cNvSpPr>
              <a:spLocks noChangeArrowheads="1"/>
            </p:cNvSpPr>
            <p:nvPr/>
          </p:nvSpPr>
          <p:spPr bwMode="auto">
            <a:xfrm>
              <a:off x="432" y="1440"/>
              <a:ext cx="5088" cy="96"/>
            </a:xfrm>
            <a:prstGeom prst="rect">
              <a:avLst/>
            </a:prstGeom>
            <a:gradFill rotWithShape="0">
              <a:gsLst>
                <a:gs pos="0">
                  <a:schemeClr val="hlink"/>
                </a:gs>
                <a:gs pos="100000">
                  <a:schemeClr val="hlink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kumimoji="1" lang="zh-TW" alt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3093" name="Rectangle 21"/>
            <p:cNvSpPr>
              <a:spLocks noChangeArrowheads="1"/>
            </p:cNvSpPr>
            <p:nvPr/>
          </p:nvSpPr>
          <p:spPr bwMode="auto">
            <a:xfrm>
              <a:off x="288" y="1296"/>
              <a:ext cx="5088" cy="9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kumimoji="1" lang="zh-TW" altLang="en-US" smtClean="0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944079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160435554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0D47B2-B81A-4537-9B5E-02C817D1A43D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208702584"/>
      </p:ext>
    </p:extLst>
  </p:cSld>
  <p:clrMapOvr>
    <a:masterClrMapping/>
  </p:clrMapOvr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FE2B868-B0F1-47F9-83AC-6F585D82340E}" type="slidenum">
              <a:rPr lang="zh-TW" altLang="en-US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9109798"/>
      </p:ext>
    </p:extLst>
  </p:cSld>
  <p:clrMapOvr>
    <a:masterClrMapping/>
  </p:clrMapOvr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EBD032-EFA4-4C72-A349-790EE2BA9F8D}" type="slidenum">
              <a:rPr lang="zh-TW" altLang="en-US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3446030"/>
      </p:ext>
    </p:extLst>
  </p:cSld>
  <p:clrMapOvr>
    <a:masterClrMapping/>
  </p:clrMapOvr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85800" y="19050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9050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DE0ADA-2227-4CAA-B3B1-703EBA54576D}" type="slidenum">
              <a:rPr lang="zh-TW" altLang="en-US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1939382"/>
      </p:ext>
    </p:extLst>
  </p:cSld>
  <p:clrMapOvr>
    <a:masterClrMapping/>
  </p:clrMapOvr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519A49D-F771-4AB9-8A1B-5F7003673402}" type="slidenum">
              <a:rPr lang="zh-TW" altLang="en-US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269539"/>
      </p:ext>
    </p:extLst>
  </p:cSld>
  <p:clrMapOvr>
    <a:masterClrMapping/>
  </p:clrMapOvr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F04C9AC-B2E0-4279-B7C2-7D3348D07CFF}" type="slidenum">
              <a:rPr lang="zh-TW" altLang="en-US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698809"/>
      </p:ext>
    </p:extLst>
  </p:cSld>
  <p:clrMapOvr>
    <a:masterClrMapping/>
  </p:clrMapOvr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4216650-A0A6-4C19-88C9-3A1E0CC1C34E}" type="slidenum">
              <a:rPr lang="zh-TW" altLang="en-US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3119573"/>
      </p:ext>
    </p:extLst>
  </p:cSld>
  <p:clrMapOvr>
    <a:masterClrMapping/>
  </p:clrMapOvr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E8E78A1-C28F-4E31-9AC9-4C70C437FE39}" type="slidenum">
              <a:rPr lang="zh-TW" altLang="en-US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8593561"/>
      </p:ext>
    </p:extLst>
  </p:cSld>
  <p:clrMapOvr>
    <a:masterClrMapping/>
  </p:clrMapOvr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41D24D-6F5D-4749-B201-8B6B58672E01}" type="slidenum">
              <a:rPr lang="zh-TW" altLang="en-US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0209469"/>
      </p:ext>
    </p:extLst>
  </p:cSld>
  <p:clrMapOvr>
    <a:masterClrMapping/>
  </p:clrMapOvr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220B482-C831-4D8C-BB87-CF05722A379C}" type="slidenum">
              <a:rPr lang="zh-TW" altLang="en-US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6675138"/>
      </p:ext>
    </p:extLst>
  </p:cSld>
  <p:clrMapOvr>
    <a:masterClrMapping/>
  </p:clrMapOvr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515100" y="228600"/>
            <a:ext cx="1943100" cy="5791200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85800" y="228600"/>
            <a:ext cx="5676900" cy="5791200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59EE7B-4923-4520-A487-EAFDAAD0256D}" type="slidenum">
              <a:rPr lang="zh-TW" altLang="en-US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242333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1981200" y="1524000"/>
            <a:ext cx="3276600" cy="4419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5410200" y="1524000"/>
            <a:ext cx="3276600" cy="4419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FEB701-5A79-4720-AFC1-442920CD1E54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444360834"/>
      </p:ext>
    </p:extLst>
  </p:cSld>
  <p:clrMapOvr>
    <a:masterClrMapping/>
  </p:clrMapOvr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標題，美工圖案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美工圖案版面配置區 2"/>
          <p:cNvSpPr>
            <a:spLocks noGrp="1"/>
          </p:cNvSpPr>
          <p:nvPr>
            <p:ph type="clipArt" sz="half" idx="1"/>
          </p:nvPr>
        </p:nvSpPr>
        <p:spPr>
          <a:xfrm>
            <a:off x="685800" y="1905000"/>
            <a:ext cx="3810000" cy="4114800"/>
          </a:xfrm>
        </p:spPr>
        <p:txBody>
          <a:bodyPr/>
          <a:lstStyle/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648200" y="1905000"/>
            <a:ext cx="3810000" cy="411480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>
          <a:xfrm>
            <a:off x="2209800" y="6376988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>
          <a:xfrm>
            <a:off x="4233863" y="64008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>
          <a:xfrm>
            <a:off x="7239000" y="64008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BB86C114-C541-41F6-BB13-D43C951E56D5}" type="slidenum">
              <a:rPr lang="zh-TW" altLang="en-US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8839824"/>
      </p:ext>
    </p:extLst>
  </p:cSld>
  <p:clrMapOvr>
    <a:masterClrMapping/>
  </p:clrMapOvr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標題，文字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sz="half" idx="1"/>
          </p:nvPr>
        </p:nvSpPr>
        <p:spPr>
          <a:xfrm>
            <a:off x="685800" y="1905000"/>
            <a:ext cx="3810000" cy="411480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905000"/>
            <a:ext cx="3810000" cy="411480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>
          <a:xfrm>
            <a:off x="2209800" y="6376988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>
          <a:xfrm>
            <a:off x="4233863" y="64008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>
          <a:xfrm>
            <a:off x="7239000" y="64008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83C1906F-C252-4B1E-ABE4-1F8DFCA6CA7D}" type="slidenum">
              <a:rPr lang="zh-TW" altLang="en-US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8840906"/>
      </p:ext>
    </p:extLst>
  </p:cSld>
  <p:clrMapOvr>
    <a:masterClrMapping/>
  </p:clrMapOvr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AutoShape 2"/>
          <p:cNvSpPr>
            <a:spLocks noChangeArrowheads="1"/>
          </p:cNvSpPr>
          <p:nvPr/>
        </p:nvSpPr>
        <p:spPr bwMode="auto">
          <a:xfrm rot="1320000">
            <a:off x="396875" y="549275"/>
            <a:ext cx="882650" cy="882650"/>
          </a:xfrm>
          <a:prstGeom prst="star5">
            <a:avLst/>
          </a:prstGeom>
          <a:gradFill rotWithShape="0">
            <a:gsLst>
              <a:gs pos="0">
                <a:schemeClr val="bg1">
                  <a:gamma/>
                  <a:shade val="46275"/>
                  <a:invGamma/>
                </a:schemeClr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2075" tIns="46038" rIns="92075" bIns="46038" anchor="ctr"/>
          <a:lstStyle/>
          <a:p>
            <a:pPr>
              <a:spcBef>
                <a:spcPct val="50000"/>
              </a:spcBef>
            </a:pPr>
            <a:endParaRPr kumimoji="1" lang="zh-TW" altLang="en-US" smtClean="0">
              <a:solidFill>
                <a:srgbClr val="FFFFFF"/>
              </a:solidFill>
            </a:endParaRPr>
          </a:p>
        </p:txBody>
      </p:sp>
      <p:sp>
        <p:nvSpPr>
          <p:cNvPr id="3075" name="AutoShape 3"/>
          <p:cNvSpPr>
            <a:spLocks noChangeArrowheads="1"/>
          </p:cNvSpPr>
          <p:nvPr/>
        </p:nvSpPr>
        <p:spPr bwMode="auto">
          <a:xfrm rot="20940000">
            <a:off x="1828800" y="304800"/>
            <a:ext cx="457200" cy="457200"/>
          </a:xfrm>
          <a:prstGeom prst="star5">
            <a:avLst/>
          </a:prstGeom>
          <a:gradFill rotWithShape="0">
            <a:gsLst>
              <a:gs pos="0">
                <a:schemeClr val="bg1">
                  <a:gamma/>
                  <a:shade val="46275"/>
                  <a:invGamma/>
                </a:schemeClr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2075" tIns="46038" rIns="92075" bIns="46038" anchor="ctr"/>
          <a:lstStyle/>
          <a:p>
            <a:pPr>
              <a:spcBef>
                <a:spcPct val="50000"/>
              </a:spcBef>
            </a:pPr>
            <a:endParaRPr kumimoji="1" lang="zh-TW" altLang="en-US" smtClean="0">
              <a:solidFill>
                <a:srgbClr val="FFFFFF"/>
              </a:solidFill>
            </a:endParaRPr>
          </a:p>
        </p:txBody>
      </p:sp>
      <p:sp>
        <p:nvSpPr>
          <p:cNvPr id="3076" name="AutoShape 4"/>
          <p:cNvSpPr>
            <a:spLocks noChangeArrowheads="1"/>
          </p:cNvSpPr>
          <p:nvPr/>
        </p:nvSpPr>
        <p:spPr bwMode="auto">
          <a:xfrm>
            <a:off x="2609850" y="171450"/>
            <a:ext cx="419100" cy="419100"/>
          </a:xfrm>
          <a:prstGeom prst="star5">
            <a:avLst/>
          </a:prstGeom>
          <a:gradFill rotWithShape="0">
            <a:gsLst>
              <a:gs pos="0">
                <a:schemeClr val="bg1">
                  <a:gamma/>
                  <a:shade val="46275"/>
                  <a:invGamma/>
                </a:schemeClr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2075" tIns="46038" rIns="92075" bIns="46038" anchor="ctr"/>
          <a:lstStyle/>
          <a:p>
            <a:pPr>
              <a:spcBef>
                <a:spcPct val="50000"/>
              </a:spcBef>
            </a:pPr>
            <a:endParaRPr kumimoji="1" lang="zh-TW" altLang="en-US" smtClean="0">
              <a:solidFill>
                <a:srgbClr val="FFFFFF"/>
              </a:solidFill>
            </a:endParaRPr>
          </a:p>
        </p:txBody>
      </p:sp>
      <p:sp>
        <p:nvSpPr>
          <p:cNvPr id="3077" name="AutoShape 5"/>
          <p:cNvSpPr>
            <a:spLocks noChangeArrowheads="1"/>
          </p:cNvSpPr>
          <p:nvPr/>
        </p:nvSpPr>
        <p:spPr bwMode="auto">
          <a:xfrm rot="20940000">
            <a:off x="1752600" y="228600"/>
            <a:ext cx="457200" cy="457200"/>
          </a:xfrm>
          <a:prstGeom prst="star5">
            <a:avLst/>
          </a:prstGeom>
          <a:gradFill rotWithShape="0">
            <a:gsLst>
              <a:gs pos="0">
                <a:schemeClr val="hlink"/>
              </a:gs>
              <a:gs pos="100000">
                <a:schemeClr val="hlink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2075" tIns="46038" rIns="92075" bIns="46038" anchor="ctr"/>
          <a:lstStyle/>
          <a:p>
            <a:pPr>
              <a:spcBef>
                <a:spcPct val="50000"/>
              </a:spcBef>
            </a:pPr>
            <a:endParaRPr kumimoji="1" lang="zh-TW" altLang="en-US" smtClean="0">
              <a:solidFill>
                <a:srgbClr val="FFFFFF"/>
              </a:solidFill>
            </a:endParaRPr>
          </a:p>
        </p:txBody>
      </p:sp>
      <p:sp>
        <p:nvSpPr>
          <p:cNvPr id="3078" name="AutoShape 6"/>
          <p:cNvSpPr>
            <a:spLocks noChangeArrowheads="1"/>
          </p:cNvSpPr>
          <p:nvPr/>
        </p:nvSpPr>
        <p:spPr bwMode="auto">
          <a:xfrm>
            <a:off x="2533650" y="19050"/>
            <a:ext cx="419100" cy="419100"/>
          </a:xfrm>
          <a:prstGeom prst="star5">
            <a:avLst/>
          </a:prstGeom>
          <a:gradFill rotWithShape="0">
            <a:gsLst>
              <a:gs pos="0">
                <a:schemeClr val="hlink"/>
              </a:gs>
              <a:gs pos="100000">
                <a:schemeClr val="hlink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2075" tIns="46038" rIns="92075" bIns="46038" anchor="ctr"/>
          <a:lstStyle/>
          <a:p>
            <a:pPr>
              <a:spcBef>
                <a:spcPct val="50000"/>
              </a:spcBef>
            </a:pPr>
            <a:endParaRPr kumimoji="1" lang="zh-TW" altLang="en-US" smtClean="0">
              <a:solidFill>
                <a:srgbClr val="FFFFFF"/>
              </a:solidFill>
            </a:endParaRPr>
          </a:p>
        </p:txBody>
      </p:sp>
      <p:grpSp>
        <p:nvGrpSpPr>
          <p:cNvPr id="3102" name="Group 30"/>
          <p:cNvGrpSpPr>
            <a:grpSpLocks/>
          </p:cNvGrpSpPr>
          <p:nvPr/>
        </p:nvGrpSpPr>
        <p:grpSpPr bwMode="auto">
          <a:xfrm>
            <a:off x="6934200" y="5181600"/>
            <a:ext cx="2033588" cy="1219200"/>
            <a:chOff x="4368" y="3264"/>
            <a:chExt cx="1281" cy="768"/>
          </a:xfrm>
        </p:grpSpPr>
        <p:sp>
          <p:nvSpPr>
            <p:cNvPr id="3079" name="AutoShape 7"/>
            <p:cNvSpPr>
              <a:spLocks noChangeArrowheads="1"/>
            </p:cNvSpPr>
            <p:nvPr/>
          </p:nvSpPr>
          <p:spPr bwMode="auto">
            <a:xfrm rot="20940000">
              <a:off x="4368" y="3681"/>
              <a:ext cx="288" cy="288"/>
            </a:xfrm>
            <a:prstGeom prst="star5">
              <a:avLst/>
            </a:pr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 anchor="ctr"/>
            <a:lstStyle/>
            <a:p>
              <a:pPr>
                <a:spcBef>
                  <a:spcPct val="50000"/>
                </a:spcBef>
              </a:pPr>
              <a:endParaRPr kumimoji="1" lang="zh-TW" alt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3080" name="AutoShape 8"/>
            <p:cNvSpPr>
              <a:spLocks noChangeArrowheads="1"/>
            </p:cNvSpPr>
            <p:nvPr/>
          </p:nvSpPr>
          <p:spPr bwMode="auto">
            <a:xfrm>
              <a:off x="4845" y="3324"/>
              <a:ext cx="264" cy="264"/>
            </a:xfrm>
            <a:prstGeom prst="star5">
              <a:avLst/>
            </a:pr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 anchor="ctr"/>
            <a:lstStyle/>
            <a:p>
              <a:pPr>
                <a:spcBef>
                  <a:spcPct val="50000"/>
                </a:spcBef>
              </a:pPr>
              <a:endParaRPr kumimoji="1" lang="zh-TW" alt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3081" name="AutoShape 9"/>
            <p:cNvSpPr>
              <a:spLocks noChangeArrowheads="1"/>
            </p:cNvSpPr>
            <p:nvPr/>
          </p:nvSpPr>
          <p:spPr bwMode="auto">
            <a:xfrm rot="1320000">
              <a:off x="5217" y="3264"/>
              <a:ext cx="384" cy="384"/>
            </a:xfrm>
            <a:prstGeom prst="star5">
              <a:avLst/>
            </a:pr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 anchor="ctr"/>
            <a:lstStyle/>
            <a:p>
              <a:pPr>
                <a:spcBef>
                  <a:spcPct val="50000"/>
                </a:spcBef>
              </a:pPr>
              <a:endParaRPr kumimoji="1" lang="zh-TW" alt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3082" name="AutoShape 10"/>
            <p:cNvSpPr>
              <a:spLocks noChangeArrowheads="1"/>
            </p:cNvSpPr>
            <p:nvPr/>
          </p:nvSpPr>
          <p:spPr bwMode="auto">
            <a:xfrm rot="20940000">
              <a:off x="4449" y="3744"/>
              <a:ext cx="288" cy="288"/>
            </a:xfrm>
            <a:prstGeom prst="star5">
              <a:avLst/>
            </a:prstGeom>
            <a:gradFill rotWithShape="0">
              <a:gsLst>
                <a:gs pos="0">
                  <a:schemeClr val="hlink"/>
                </a:gs>
                <a:gs pos="100000">
                  <a:schemeClr val="hlink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 anchor="ctr"/>
            <a:lstStyle/>
            <a:p>
              <a:pPr>
                <a:spcBef>
                  <a:spcPct val="50000"/>
                </a:spcBef>
              </a:pPr>
              <a:endParaRPr kumimoji="1" lang="zh-TW" alt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3083" name="AutoShape 11"/>
            <p:cNvSpPr>
              <a:spLocks noChangeArrowheads="1"/>
            </p:cNvSpPr>
            <p:nvPr/>
          </p:nvSpPr>
          <p:spPr bwMode="auto">
            <a:xfrm>
              <a:off x="4893" y="3372"/>
              <a:ext cx="264" cy="264"/>
            </a:xfrm>
            <a:prstGeom prst="star5">
              <a:avLst/>
            </a:prstGeom>
            <a:gradFill rotWithShape="0">
              <a:gsLst>
                <a:gs pos="0">
                  <a:schemeClr val="hlink"/>
                </a:gs>
                <a:gs pos="100000">
                  <a:schemeClr val="hlink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 anchor="ctr"/>
            <a:lstStyle/>
            <a:p>
              <a:pPr>
                <a:spcBef>
                  <a:spcPct val="50000"/>
                </a:spcBef>
              </a:pPr>
              <a:endParaRPr kumimoji="1" lang="zh-TW" alt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3084" name="AutoShape 12"/>
            <p:cNvSpPr>
              <a:spLocks noChangeArrowheads="1"/>
            </p:cNvSpPr>
            <p:nvPr/>
          </p:nvSpPr>
          <p:spPr bwMode="auto">
            <a:xfrm rot="1320000">
              <a:off x="5265" y="3360"/>
              <a:ext cx="384" cy="384"/>
            </a:xfrm>
            <a:prstGeom prst="star5">
              <a:avLst/>
            </a:prstGeom>
            <a:gradFill rotWithShape="0">
              <a:gsLst>
                <a:gs pos="0">
                  <a:schemeClr val="hlink"/>
                </a:gs>
                <a:gs pos="100000">
                  <a:schemeClr val="hlink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 anchor="ctr"/>
            <a:lstStyle/>
            <a:p>
              <a:pPr>
                <a:spcBef>
                  <a:spcPct val="50000"/>
                </a:spcBef>
              </a:pPr>
              <a:endParaRPr kumimoji="1" lang="zh-TW" altLang="en-US" smtClean="0">
                <a:solidFill>
                  <a:srgbClr val="FFFFFF"/>
                </a:solidFill>
              </a:endParaRPr>
            </a:p>
          </p:txBody>
        </p:sp>
      </p:grpSp>
      <p:sp>
        <p:nvSpPr>
          <p:cNvPr id="3086" name="AutoShape 14"/>
          <p:cNvSpPr>
            <a:spLocks noChangeArrowheads="1"/>
          </p:cNvSpPr>
          <p:nvPr/>
        </p:nvSpPr>
        <p:spPr bwMode="auto">
          <a:xfrm rot="1320000">
            <a:off x="168275" y="244475"/>
            <a:ext cx="882650" cy="882650"/>
          </a:xfrm>
          <a:prstGeom prst="star5">
            <a:avLst/>
          </a:prstGeom>
          <a:gradFill rotWithShape="0">
            <a:gsLst>
              <a:gs pos="0">
                <a:schemeClr val="hlink"/>
              </a:gs>
              <a:gs pos="100000">
                <a:schemeClr val="hlink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2075" tIns="46038" rIns="92075" bIns="46038" anchor="ctr"/>
          <a:lstStyle/>
          <a:p>
            <a:pPr>
              <a:spcBef>
                <a:spcPct val="50000"/>
              </a:spcBef>
            </a:pPr>
            <a:endParaRPr kumimoji="1" lang="zh-TW" altLang="en-US" smtClean="0">
              <a:solidFill>
                <a:srgbClr val="FFFFFF"/>
              </a:solidFill>
            </a:endParaRPr>
          </a:p>
        </p:txBody>
      </p:sp>
      <p:sp>
        <p:nvSpPr>
          <p:cNvPr id="3087" name="Rectangle 1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2667000"/>
            <a:ext cx="6400800" cy="3276600"/>
          </a:xfrm>
        </p:spPr>
        <p:txBody>
          <a:bodyPr anchor="ctr"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zh-TW" altLang="en-US" noProof="0" smtClean="0"/>
              <a:t>按一下以編輯母片本文樣式</a:t>
            </a:r>
          </a:p>
        </p:txBody>
      </p:sp>
      <p:sp>
        <p:nvSpPr>
          <p:cNvPr id="3088" name="Rectangle 16"/>
          <p:cNvSpPr>
            <a:spLocks noGrp="1" noChangeArrowheads="1"/>
          </p:cNvSpPr>
          <p:nvPr>
            <p:ph type="dt" sz="quarter" idx="2"/>
          </p:nvPr>
        </p:nvSpPr>
        <p:spPr>
          <a:xfrm>
            <a:off x="76200" y="6323013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3089" name="Rectangle 17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3246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3090" name="Rectangle 18"/>
          <p:cNvSpPr>
            <a:spLocks noGrp="1" noChangeArrowheads="1"/>
          </p:cNvSpPr>
          <p:nvPr>
            <p:ph type="sldNum" sz="quarter" idx="4"/>
          </p:nvPr>
        </p:nvSpPr>
        <p:spPr>
          <a:xfrm>
            <a:off x="7162800" y="63246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42617285-7D7B-44AF-B554-2B5C62BC6355}" type="slidenum">
              <a:rPr lang="zh-TW" altLang="en-US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3091" name="Rectangle 19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914400"/>
            <a:ext cx="7772400" cy="1143000"/>
          </a:xfrm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zh-TW" altLang="en-US" noProof="0" smtClean="0"/>
              <a:t>按一下以編輯母片標題樣式</a:t>
            </a:r>
            <a:endParaRPr lang="zh-TW" altLang="zh-TW" noProof="0" smtClean="0"/>
          </a:p>
        </p:txBody>
      </p:sp>
      <p:grpSp>
        <p:nvGrpSpPr>
          <p:cNvPr id="3103" name="Group 31"/>
          <p:cNvGrpSpPr>
            <a:grpSpLocks/>
          </p:cNvGrpSpPr>
          <p:nvPr/>
        </p:nvGrpSpPr>
        <p:grpSpPr bwMode="auto">
          <a:xfrm>
            <a:off x="457200" y="2057400"/>
            <a:ext cx="8305800" cy="381000"/>
            <a:chOff x="288" y="1296"/>
            <a:chExt cx="5232" cy="240"/>
          </a:xfrm>
        </p:grpSpPr>
        <p:sp>
          <p:nvSpPr>
            <p:cNvPr id="3092" name="Rectangle 20"/>
            <p:cNvSpPr>
              <a:spLocks noChangeArrowheads="1"/>
            </p:cNvSpPr>
            <p:nvPr/>
          </p:nvSpPr>
          <p:spPr bwMode="auto">
            <a:xfrm>
              <a:off x="432" y="1440"/>
              <a:ext cx="5088" cy="96"/>
            </a:xfrm>
            <a:prstGeom prst="rect">
              <a:avLst/>
            </a:prstGeom>
            <a:gradFill rotWithShape="0">
              <a:gsLst>
                <a:gs pos="0">
                  <a:schemeClr val="hlink"/>
                </a:gs>
                <a:gs pos="100000">
                  <a:schemeClr val="hlink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kumimoji="1" lang="zh-TW" alt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3093" name="Rectangle 21"/>
            <p:cNvSpPr>
              <a:spLocks noChangeArrowheads="1"/>
            </p:cNvSpPr>
            <p:nvPr/>
          </p:nvSpPr>
          <p:spPr bwMode="auto">
            <a:xfrm>
              <a:off x="288" y="1296"/>
              <a:ext cx="5088" cy="9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kumimoji="1" lang="zh-TW" altLang="en-US" smtClean="0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83669631"/>
      </p:ext>
    </p:extLst>
  </p:cSld>
  <p:clrMapOvr>
    <a:masterClrMapping/>
  </p:clrMapOvr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FE2B868-B0F1-47F9-83AC-6F585D82340E}" type="slidenum">
              <a:rPr lang="zh-TW" altLang="en-US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1173734"/>
      </p:ext>
    </p:extLst>
  </p:cSld>
  <p:clrMapOvr>
    <a:masterClrMapping/>
  </p:clrMapOvr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EBD032-EFA4-4C72-A349-790EE2BA9F8D}" type="slidenum">
              <a:rPr lang="zh-TW" altLang="en-US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1484384"/>
      </p:ext>
    </p:extLst>
  </p:cSld>
  <p:clrMapOvr>
    <a:masterClrMapping/>
  </p:clrMapOvr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85800" y="19050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9050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DE0ADA-2227-4CAA-B3B1-703EBA54576D}" type="slidenum">
              <a:rPr lang="zh-TW" altLang="en-US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9467691"/>
      </p:ext>
    </p:extLst>
  </p:cSld>
  <p:clrMapOvr>
    <a:masterClrMapping/>
  </p:clrMapOvr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519A49D-F771-4AB9-8A1B-5F7003673402}" type="slidenum">
              <a:rPr lang="zh-TW" altLang="en-US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9463396"/>
      </p:ext>
    </p:extLst>
  </p:cSld>
  <p:clrMapOvr>
    <a:masterClrMapping/>
  </p:clrMapOvr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F04C9AC-B2E0-4279-B7C2-7D3348D07CFF}" type="slidenum">
              <a:rPr lang="zh-TW" altLang="en-US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6776633"/>
      </p:ext>
    </p:extLst>
  </p:cSld>
  <p:clrMapOvr>
    <a:masterClrMapping/>
  </p:clrMapOvr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4216650-A0A6-4C19-88C9-3A1E0CC1C34E}" type="slidenum">
              <a:rPr lang="zh-TW" altLang="en-US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6043664"/>
      </p:ext>
    </p:extLst>
  </p:cSld>
  <p:clrMapOvr>
    <a:masterClrMapping/>
  </p:clrMapOvr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E8E78A1-C28F-4E31-9AC9-4C70C437FE39}" type="slidenum">
              <a:rPr lang="zh-TW" altLang="en-US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824490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EA0D4C-649E-46F3-982C-9F71148E28E8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500331672"/>
      </p:ext>
    </p:extLst>
  </p:cSld>
  <p:clrMapOvr>
    <a:masterClrMapping/>
  </p:clrMapOvr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41D24D-6F5D-4749-B201-8B6B58672E01}" type="slidenum">
              <a:rPr lang="zh-TW" altLang="en-US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7801113"/>
      </p:ext>
    </p:extLst>
  </p:cSld>
  <p:clrMapOvr>
    <a:masterClrMapping/>
  </p:clrMapOvr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220B482-C831-4D8C-BB87-CF05722A379C}" type="slidenum">
              <a:rPr lang="zh-TW" altLang="en-US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5876168"/>
      </p:ext>
    </p:extLst>
  </p:cSld>
  <p:clrMapOvr>
    <a:masterClrMapping/>
  </p:clrMapOvr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515100" y="228600"/>
            <a:ext cx="1943100" cy="5791200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85800" y="228600"/>
            <a:ext cx="5676900" cy="5791200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59EE7B-4923-4520-A487-EAFDAAD0256D}" type="slidenum">
              <a:rPr lang="zh-TW" altLang="en-US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1296082"/>
      </p:ext>
    </p:extLst>
  </p:cSld>
  <p:clrMapOvr>
    <a:masterClrMapping/>
  </p:clrMapOvr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標題，美工圖案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美工圖案版面配置區 2"/>
          <p:cNvSpPr>
            <a:spLocks noGrp="1"/>
          </p:cNvSpPr>
          <p:nvPr>
            <p:ph type="clipArt" sz="half" idx="1"/>
          </p:nvPr>
        </p:nvSpPr>
        <p:spPr>
          <a:xfrm>
            <a:off x="685800" y="1905000"/>
            <a:ext cx="3810000" cy="4114800"/>
          </a:xfrm>
        </p:spPr>
        <p:txBody>
          <a:bodyPr/>
          <a:lstStyle/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648200" y="1905000"/>
            <a:ext cx="3810000" cy="411480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>
          <a:xfrm>
            <a:off x="2209800" y="6376988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>
          <a:xfrm>
            <a:off x="4233863" y="64008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>
          <a:xfrm>
            <a:off x="7239000" y="64008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BB86C114-C541-41F6-BB13-D43C951E56D5}" type="slidenum">
              <a:rPr lang="zh-TW" altLang="en-US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7476307"/>
      </p:ext>
    </p:extLst>
  </p:cSld>
  <p:clrMapOvr>
    <a:masterClrMapping/>
  </p:clrMapOvr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標題，文字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sz="half" idx="1"/>
          </p:nvPr>
        </p:nvSpPr>
        <p:spPr>
          <a:xfrm>
            <a:off x="685800" y="1905000"/>
            <a:ext cx="3810000" cy="411480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905000"/>
            <a:ext cx="3810000" cy="411480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>
          <a:xfrm>
            <a:off x="2209800" y="6376988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>
          <a:xfrm>
            <a:off x="4233863" y="64008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>
          <a:xfrm>
            <a:off x="7239000" y="64008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83C1906F-C252-4B1E-ABE4-1F8DFCA6CA7D}" type="slidenum">
              <a:rPr lang="zh-TW" altLang="en-US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2131770"/>
      </p:ext>
    </p:extLst>
  </p:cSld>
  <p:clrMapOvr>
    <a:masterClrMapping/>
  </p:clrMapOvr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4C6DB2-5103-42D5-BE84-94C468AED040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2617212"/>
      </p:ext>
    </p:extLst>
  </p:cSld>
  <p:clrMapOvr>
    <a:masterClrMapping/>
  </p:clrMapOvr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EABAC3-3E86-42F7-8CD4-BAD72C8A641B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3636139"/>
      </p:ext>
    </p:extLst>
  </p:cSld>
  <p:clrMapOvr>
    <a:masterClrMapping/>
  </p:clrMapOvr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28CDB6-4E91-46A4-ADE7-C7803D40DA3D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2097324"/>
      </p:ext>
    </p:extLst>
  </p:cSld>
  <p:clrMapOvr>
    <a:masterClrMapping/>
  </p:clrMapOvr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8F58FA-326A-4C1A-8D82-431005CF5138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940078"/>
      </p:ext>
    </p:extLst>
  </p:cSld>
  <p:clrMapOvr>
    <a:masterClrMapping/>
  </p:clrMapOvr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A3E2C8-7F00-43C4-AFE1-6C5AA11427DD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779059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7D34ED-D2CB-44DE-8E78-81E1F7A3D06A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678094964"/>
      </p:ext>
    </p:extLst>
  </p:cSld>
  <p:clrMapOvr>
    <a:masterClrMapping/>
  </p:clrMapOvr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E09C38-334F-477A-9D48-D12B2F0473B1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2340351"/>
      </p:ext>
    </p:extLst>
  </p:cSld>
  <p:clrMapOvr>
    <a:masterClrMapping/>
  </p:clrMapOvr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AB8B7E-3BC2-4968-B7BD-C77D64AAA833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5612744"/>
      </p:ext>
    </p:extLst>
  </p:cSld>
  <p:clrMapOvr>
    <a:masterClrMapping/>
  </p:clrMapOvr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0D669C-FCD7-4B4D-8421-F32037BE7A2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4078663"/>
      </p:ext>
    </p:extLst>
  </p:cSld>
  <p:clrMapOvr>
    <a:masterClrMapping/>
  </p:clrMapOvr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 smtClean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F92449-1727-4A67-A7A0-8348429205C2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3712652"/>
      </p:ext>
    </p:extLst>
  </p:cSld>
  <p:clrMapOvr>
    <a:masterClrMapping/>
  </p:clrMapOvr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75AC94-3DFF-4EB2-B75A-F4A33256A541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2621973"/>
      </p:ext>
    </p:extLst>
  </p:cSld>
  <p:clrMapOvr>
    <a:masterClrMapping/>
  </p:clrMapOvr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1515B4-1B9B-4957-A2C0-9709DC69D206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764971"/>
      </p:ext>
    </p:extLst>
  </p:cSld>
  <p:clrMapOvr>
    <a:masterClrMapping/>
  </p:clrMapOvr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9177875"/>
      </p:ext>
    </p:extLst>
  </p:cSld>
  <p:clrMapOvr>
    <a:masterClrMapping/>
  </p:clrMapOvr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19920840"/>
      </p:ext>
    </p:extLst>
  </p:cSld>
  <p:clrMapOvr>
    <a:masterClrMapping/>
  </p:clrMapOvr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2801130181"/>
      </p:ext>
    </p:extLst>
  </p:cSld>
  <p:clrMapOvr>
    <a:masterClrMapping/>
  </p:clrMapOvr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28675" y="1844675"/>
            <a:ext cx="3703638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84713" y="1844675"/>
            <a:ext cx="3703637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3658716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1FCF52-857E-4933-B376-836A9521622F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45276525"/>
      </p:ext>
    </p:extLst>
  </p:cSld>
  <p:clrMapOvr>
    <a:masterClrMapping/>
  </p:clrMapOvr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24212313"/>
      </p:ext>
    </p:extLst>
  </p:cSld>
  <p:clrMapOvr>
    <a:masterClrMapping/>
  </p:clrMapOvr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06631007"/>
      </p:ext>
    </p:extLst>
  </p:cSld>
  <p:clrMapOvr>
    <a:masterClrMapping/>
  </p:clrMapOvr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0206350"/>
      </p:ext>
    </p:extLst>
  </p:cSld>
  <p:clrMapOvr>
    <a:masterClrMapping/>
  </p:clrMapOvr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1312204153"/>
      </p:ext>
    </p:extLst>
  </p:cSld>
  <p:clrMapOvr>
    <a:masterClrMapping/>
  </p:clrMapOvr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 smtClean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1022864297"/>
      </p:ext>
    </p:extLst>
  </p:cSld>
  <p:clrMapOvr>
    <a:masterClrMapping/>
  </p:clrMapOvr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03241235"/>
      </p:ext>
    </p:extLst>
  </p:cSld>
  <p:clrMapOvr>
    <a:masterClrMapping/>
  </p:clrMapOvr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499225" y="188913"/>
            <a:ext cx="1889125" cy="5770562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27088" y="188913"/>
            <a:ext cx="5519737" cy="5770562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6457862"/>
      </p:ext>
    </p:extLst>
  </p:cSld>
  <p:clrMapOvr>
    <a:masterClrMapping/>
  </p:clrMapOvr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標題，文字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187450" y="609600"/>
            <a:ext cx="7575550" cy="60960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sz="half" idx="1"/>
          </p:nvPr>
        </p:nvSpPr>
        <p:spPr>
          <a:xfrm>
            <a:off x="1981200" y="1524000"/>
            <a:ext cx="3276600" cy="441960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5410200" y="1524000"/>
            <a:ext cx="3276600" cy="441960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1143000" y="6265863"/>
            <a:ext cx="1905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xfrm>
            <a:off x="3505200" y="6248400"/>
            <a:ext cx="28956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858000" y="6248400"/>
            <a:ext cx="1905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ea typeface="新細明體" pitchFamily="18" charset="-120"/>
              </a:defRPr>
            </a:lvl1pPr>
          </a:lstStyle>
          <a:p>
            <a:pPr>
              <a:defRPr/>
            </a:pPr>
            <a:fld id="{1637C38B-495C-4308-9B24-FD60F40AD685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9001819"/>
      </p:ext>
    </p:extLst>
  </p:cSld>
  <p:clrMapOvr>
    <a:masterClrMapping/>
  </p:clrMapOvr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/>
          </p:nvPr>
        </p:nvSpPr>
        <p:spPr>
          <a:xfrm>
            <a:off x="1187450" y="609600"/>
            <a:ext cx="7575550" cy="533400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1143000" y="6265863"/>
            <a:ext cx="1905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xfrm>
            <a:off x="3505200" y="6248400"/>
            <a:ext cx="28956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858000" y="6248400"/>
            <a:ext cx="1905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ea typeface="新細明體" pitchFamily="18" charset="-120"/>
              </a:defRPr>
            </a:lvl1pPr>
          </a:lstStyle>
          <a:p>
            <a:pPr>
              <a:defRPr/>
            </a:pPr>
            <a:fld id="{8584367E-1568-49E3-9C61-4202C4628D8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0970889"/>
      </p:ext>
    </p:extLst>
  </p:cSld>
  <p:clrMapOvr>
    <a:masterClrMapping/>
  </p:clrMapOvr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460742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41C40F-75BD-4617-9F70-85830742AEB7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147288267"/>
      </p:ext>
    </p:extLst>
  </p:cSld>
  <p:clrMapOvr>
    <a:masterClrMapping/>
  </p:clrMapOvr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64171565"/>
      </p:ext>
    </p:extLst>
  </p:cSld>
  <p:clrMapOvr>
    <a:masterClrMapping/>
  </p:clrMapOvr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912369358"/>
      </p:ext>
    </p:extLst>
  </p:cSld>
  <p:clrMapOvr>
    <a:masterClrMapping/>
  </p:clrMapOvr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28675" y="1844675"/>
            <a:ext cx="3703638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84713" y="1844675"/>
            <a:ext cx="3703637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60259164"/>
      </p:ext>
    </p:extLst>
  </p:cSld>
  <p:clrMapOvr>
    <a:masterClrMapping/>
  </p:clrMapOvr>
</p:sldLayout>
</file>

<file path=ppt/slideLayouts/slideLayout3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63858082"/>
      </p:ext>
    </p:extLst>
  </p:cSld>
  <p:clrMapOvr>
    <a:masterClrMapping/>
  </p:clrMapOvr>
</p:sldLayout>
</file>

<file path=ppt/slideLayouts/slideLayout3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94198421"/>
      </p:ext>
    </p:extLst>
  </p:cSld>
  <p:clrMapOvr>
    <a:masterClrMapping/>
  </p:clrMapOvr>
</p:sldLayout>
</file>

<file path=ppt/slideLayouts/slideLayout3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8696996"/>
      </p:ext>
    </p:extLst>
  </p:cSld>
  <p:clrMapOvr>
    <a:masterClrMapping/>
  </p:clrMapOvr>
</p:sldLayout>
</file>

<file path=ppt/slideLayouts/slideLayout3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3462965686"/>
      </p:ext>
    </p:extLst>
  </p:cSld>
  <p:clrMapOvr>
    <a:masterClrMapping/>
  </p:clrMapOvr>
</p:sldLayout>
</file>

<file path=ppt/slideLayouts/slideLayout3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 smtClean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319471270"/>
      </p:ext>
    </p:extLst>
  </p:cSld>
  <p:clrMapOvr>
    <a:masterClrMapping/>
  </p:clrMapOvr>
</p:sldLayout>
</file>

<file path=ppt/slideLayouts/slideLayout3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16827507"/>
      </p:ext>
    </p:extLst>
  </p:cSld>
  <p:clrMapOvr>
    <a:masterClrMapping/>
  </p:clrMapOvr>
</p:sldLayout>
</file>

<file path=ppt/slideLayouts/slideLayout3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499225" y="188913"/>
            <a:ext cx="1889125" cy="5770562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27088" y="188913"/>
            <a:ext cx="5519737" cy="5770562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9767665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 smtClean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C85EEB-5DD7-4111-8657-9AB6B55F594D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377749899"/>
      </p:ext>
    </p:extLst>
  </p:cSld>
  <p:clrMapOvr>
    <a:masterClrMapping/>
  </p:clrMapOvr>
</p:sldLayout>
</file>

<file path=ppt/slideLayouts/slideLayout36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標題，文字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187450" y="609600"/>
            <a:ext cx="7575550" cy="60960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sz="half" idx="1"/>
          </p:nvPr>
        </p:nvSpPr>
        <p:spPr>
          <a:xfrm>
            <a:off x="1981200" y="1524000"/>
            <a:ext cx="3276600" cy="441960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5410200" y="1524000"/>
            <a:ext cx="3276600" cy="441960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1143000" y="6265863"/>
            <a:ext cx="1905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xfrm>
            <a:off x="3505200" y="6248400"/>
            <a:ext cx="28956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858000" y="6248400"/>
            <a:ext cx="1905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ea typeface="新細明體" pitchFamily="18" charset="-120"/>
              </a:defRPr>
            </a:lvl1pPr>
          </a:lstStyle>
          <a:p>
            <a:pPr>
              <a:defRPr/>
            </a:pPr>
            <a:fld id="{1637C38B-495C-4308-9B24-FD60F40AD685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5550922"/>
      </p:ext>
    </p:extLst>
  </p:cSld>
  <p:clrMapOvr>
    <a:masterClrMapping/>
  </p:clrMapOvr>
</p:sldLayout>
</file>

<file path=ppt/slideLayouts/slideLayout36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/>
          </p:nvPr>
        </p:nvSpPr>
        <p:spPr>
          <a:xfrm>
            <a:off x="1187450" y="609600"/>
            <a:ext cx="7575550" cy="533400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1143000" y="6265863"/>
            <a:ext cx="1905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xfrm>
            <a:off x="3505200" y="6248400"/>
            <a:ext cx="28956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858000" y="6248400"/>
            <a:ext cx="1905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ea typeface="新細明體" pitchFamily="18" charset="-120"/>
              </a:defRPr>
            </a:lvl1pPr>
          </a:lstStyle>
          <a:p>
            <a:pPr>
              <a:defRPr/>
            </a:pPr>
            <a:fld id="{8584367E-1568-49E3-9C61-4202C4628D8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4902273"/>
      </p:ext>
    </p:extLst>
  </p:cSld>
  <p:clrMapOvr>
    <a:masterClrMapping/>
  </p:clrMapOvr>
</p:sldLayout>
</file>

<file path=ppt/slideLayouts/slideLayout3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56628862"/>
      </p:ext>
    </p:extLst>
  </p:cSld>
  <p:clrMapOvr>
    <a:masterClrMapping/>
  </p:clrMapOvr>
</p:sldLayout>
</file>

<file path=ppt/slideLayouts/slideLayout3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65185316"/>
      </p:ext>
    </p:extLst>
  </p:cSld>
  <p:clrMapOvr>
    <a:masterClrMapping/>
  </p:clrMapOvr>
</p:sldLayout>
</file>

<file path=ppt/slideLayouts/slideLayout3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4207154592"/>
      </p:ext>
    </p:extLst>
  </p:cSld>
  <p:clrMapOvr>
    <a:masterClrMapping/>
  </p:clrMapOvr>
</p:sldLayout>
</file>

<file path=ppt/slideLayouts/slideLayout3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28675" y="1844675"/>
            <a:ext cx="3703638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84713" y="1844675"/>
            <a:ext cx="3703637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39145349"/>
      </p:ext>
    </p:extLst>
  </p:cSld>
  <p:clrMapOvr>
    <a:masterClrMapping/>
  </p:clrMapOvr>
</p:sldLayout>
</file>

<file path=ppt/slideLayouts/slideLayout3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55456221"/>
      </p:ext>
    </p:extLst>
  </p:cSld>
  <p:clrMapOvr>
    <a:masterClrMapping/>
  </p:clrMapOvr>
</p:sldLayout>
</file>

<file path=ppt/slideLayouts/slideLayout3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85326656"/>
      </p:ext>
    </p:extLst>
  </p:cSld>
  <p:clrMapOvr>
    <a:masterClrMapping/>
  </p:clrMapOvr>
</p:sldLayout>
</file>

<file path=ppt/slideLayouts/slideLayout3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9167120"/>
      </p:ext>
    </p:extLst>
  </p:cSld>
  <p:clrMapOvr>
    <a:masterClrMapping/>
  </p:clrMapOvr>
</p:sldLayout>
</file>

<file path=ppt/slideLayouts/slideLayout3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363375709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B5BF6C-034D-49A9-9571-0376701346ED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514323307"/>
      </p:ext>
    </p:extLst>
  </p:cSld>
  <p:clrMapOvr>
    <a:masterClrMapping/>
  </p:clrMapOvr>
</p:sldLayout>
</file>

<file path=ppt/slideLayouts/slideLayout3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 smtClean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3523156173"/>
      </p:ext>
    </p:extLst>
  </p:cSld>
  <p:clrMapOvr>
    <a:masterClrMapping/>
  </p:clrMapOvr>
</p:sldLayout>
</file>

<file path=ppt/slideLayouts/slideLayout3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06683736"/>
      </p:ext>
    </p:extLst>
  </p:cSld>
  <p:clrMapOvr>
    <a:masterClrMapping/>
  </p:clrMapOvr>
</p:sldLayout>
</file>

<file path=ppt/slideLayouts/slideLayout3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499225" y="188913"/>
            <a:ext cx="1889125" cy="5770562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27088" y="188913"/>
            <a:ext cx="5519737" cy="5770562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49738556"/>
      </p:ext>
    </p:extLst>
  </p:cSld>
  <p:clrMapOvr>
    <a:masterClrMapping/>
  </p:clrMapOvr>
</p:sldLayout>
</file>

<file path=ppt/slideLayouts/slideLayout37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標題，文字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187450" y="609600"/>
            <a:ext cx="7575550" cy="60960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sz="half" idx="1"/>
          </p:nvPr>
        </p:nvSpPr>
        <p:spPr>
          <a:xfrm>
            <a:off x="1981200" y="1524000"/>
            <a:ext cx="3276600" cy="441960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5410200" y="1524000"/>
            <a:ext cx="3276600" cy="441960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1143000" y="6265863"/>
            <a:ext cx="1905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000000"/>
                </a:solidFill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xfrm>
            <a:off x="3505200" y="6248400"/>
            <a:ext cx="28956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000000"/>
                </a:solidFill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858000" y="6248400"/>
            <a:ext cx="1905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000000"/>
                </a:solidFill>
                <a:ea typeface="新細明體" pitchFamily="18" charset="-120"/>
              </a:defRPr>
            </a:lvl1pPr>
          </a:lstStyle>
          <a:p>
            <a:pPr>
              <a:defRPr/>
            </a:pPr>
            <a:fld id="{8FA33049-4D41-4F1D-82E7-476A623DAE78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23741999"/>
      </p:ext>
    </p:extLst>
  </p:cSld>
  <p:clrMapOvr>
    <a:masterClrMapping/>
  </p:clrMapOvr>
</p:sldLayout>
</file>

<file path=ppt/slideLayouts/slideLayout3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90600" y="609600"/>
            <a:ext cx="7315200" cy="1828800"/>
          </a:xfrm>
        </p:spPr>
        <p:txBody>
          <a:bodyPr anchor="b">
            <a:spAutoFit/>
          </a:bodyPr>
          <a:lstStyle>
            <a:lvl1pPr>
              <a:defRPr sz="5700" b="0"/>
            </a:lvl1pPr>
          </a:lstStyle>
          <a:p>
            <a:pPr lvl="0"/>
            <a:r>
              <a:rPr lang="zh-TW" altLang="en-US" noProof="0" smtClean="0"/>
              <a:t>按一下以編輯母片標題樣式</a:t>
            </a:r>
          </a:p>
        </p:txBody>
      </p:sp>
      <p:sp>
        <p:nvSpPr>
          <p:cNvPr id="7475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295400" y="2667000"/>
            <a:ext cx="6705600" cy="23622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zh-TW" altLang="en-US" noProof="0" smtClean="0"/>
              <a:t>按一下以編輯母片副標題樣式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1219200" y="6248400"/>
            <a:ext cx="1905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000066"/>
                </a:solidFill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505200" y="6248400"/>
            <a:ext cx="28956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FFFFFF"/>
                </a:solidFill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010400" y="6248400"/>
            <a:ext cx="1905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FFFFFF"/>
                </a:solidFill>
                <a:ea typeface="新細明體" pitchFamily="18" charset="-120"/>
              </a:defRPr>
            </a:lvl1pPr>
          </a:lstStyle>
          <a:p>
            <a:pPr>
              <a:defRPr/>
            </a:pPr>
            <a:fld id="{F48155F3-E699-47AB-B7A4-FF9842FABB89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863273162"/>
      </p:ext>
    </p:extLst>
  </p:cSld>
  <p:clrMapOvr>
    <a:masterClrMapping/>
  </p:clrMapOvr>
</p:sldLayout>
</file>

<file path=ppt/slideLayouts/slideLayout37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/>
          </p:nvPr>
        </p:nvSpPr>
        <p:spPr>
          <a:xfrm>
            <a:off x="1187450" y="609600"/>
            <a:ext cx="7575550" cy="533400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1143000" y="6265863"/>
            <a:ext cx="1905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000000"/>
                </a:solidFill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xfrm>
            <a:off x="3505200" y="6248400"/>
            <a:ext cx="28956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000000"/>
                </a:solidFill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858000" y="6248400"/>
            <a:ext cx="1905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000000"/>
                </a:solidFill>
                <a:ea typeface="新細明體" pitchFamily="18" charset="-120"/>
              </a:defRPr>
            </a:lvl1pPr>
          </a:lstStyle>
          <a:p>
            <a:pPr>
              <a:defRPr/>
            </a:pPr>
            <a:fld id="{45BD0333-86B3-4CFC-8B2D-50B813ED0301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901006220"/>
      </p:ext>
    </p:extLst>
  </p:cSld>
  <p:clrMapOvr>
    <a:masterClrMapping/>
  </p:clrMapOvr>
</p:sldLayout>
</file>

<file path=ppt/slideLayouts/slideLayout37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>
  <p:cSld name="標題，文字及多媒體項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187450" y="609600"/>
            <a:ext cx="7575550" cy="60960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sz="half" idx="1"/>
          </p:nvPr>
        </p:nvSpPr>
        <p:spPr>
          <a:xfrm>
            <a:off x="1981200" y="1524000"/>
            <a:ext cx="3276600" cy="441960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媒體版面配置區 3"/>
          <p:cNvSpPr>
            <a:spLocks noGrp="1"/>
          </p:cNvSpPr>
          <p:nvPr>
            <p:ph type="media" sz="half" idx="2"/>
          </p:nvPr>
        </p:nvSpPr>
        <p:spPr>
          <a:xfrm>
            <a:off x="5410200" y="1524000"/>
            <a:ext cx="3276600" cy="4419600"/>
          </a:xfrm>
        </p:spPr>
        <p:txBody>
          <a:bodyPr/>
          <a:lstStyle/>
          <a:p>
            <a:pPr lvl="0"/>
            <a:endParaRPr lang="zh-TW" altLang="en-US" noProof="0" smtClean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1143000" y="6265863"/>
            <a:ext cx="1905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000000"/>
                </a:solidFill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xfrm>
            <a:off x="3505200" y="6248400"/>
            <a:ext cx="28956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000000"/>
                </a:solidFill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858000" y="6248400"/>
            <a:ext cx="1905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000000"/>
                </a:solidFill>
                <a:ea typeface="新細明體" pitchFamily="18" charset="-120"/>
              </a:defRPr>
            </a:lvl1pPr>
          </a:lstStyle>
          <a:p>
            <a:pPr>
              <a:defRPr/>
            </a:pPr>
            <a:fld id="{B976CE25-0858-4C34-86F4-62516BCB646D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366307423"/>
      </p:ext>
    </p:extLst>
  </p:cSld>
  <p:clrMapOvr>
    <a:masterClrMapping/>
  </p:clrMapOvr>
</p:sldLayout>
</file>

<file path=ppt/slideLayouts/slideLayout37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標題，文字及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187450" y="609600"/>
            <a:ext cx="7575550" cy="60960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sz="half" idx="1"/>
          </p:nvPr>
        </p:nvSpPr>
        <p:spPr>
          <a:xfrm>
            <a:off x="1981200" y="1524000"/>
            <a:ext cx="3276600" cy="441960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quarter" idx="2"/>
          </p:nvPr>
        </p:nvSpPr>
        <p:spPr>
          <a:xfrm>
            <a:off x="5410200" y="1524000"/>
            <a:ext cx="3276600" cy="213360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內容版面配置區 4"/>
          <p:cNvSpPr>
            <a:spLocks noGrp="1"/>
          </p:cNvSpPr>
          <p:nvPr>
            <p:ph sz="quarter" idx="3"/>
          </p:nvPr>
        </p:nvSpPr>
        <p:spPr>
          <a:xfrm>
            <a:off x="5410200" y="3810000"/>
            <a:ext cx="3276600" cy="213360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1143000" y="6265863"/>
            <a:ext cx="1905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000000"/>
                </a:solidFill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1"/>
          </p:nvPr>
        </p:nvSpPr>
        <p:spPr>
          <a:xfrm>
            <a:off x="3505200" y="6248400"/>
            <a:ext cx="28956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000000"/>
                </a:solidFill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858000" y="6248400"/>
            <a:ext cx="1905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000000"/>
                </a:solidFill>
                <a:ea typeface="新細明體" pitchFamily="18" charset="-120"/>
              </a:defRPr>
            </a:lvl1pPr>
          </a:lstStyle>
          <a:p>
            <a:pPr>
              <a:defRPr/>
            </a:pPr>
            <a:fld id="{5CB17556-D5FF-46E4-9E47-27F3F7B50BD3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565377921"/>
      </p:ext>
    </p:extLst>
  </p:cSld>
  <p:clrMapOvr>
    <a:masterClrMapping/>
  </p:clrMapOvr>
</p:sldLayout>
</file>

<file path=ppt/slideLayouts/slideLayout378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標題及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187450" y="609600"/>
            <a:ext cx="7575550" cy="60960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表格版面配置區 2"/>
          <p:cNvSpPr>
            <a:spLocks noGrp="1"/>
          </p:cNvSpPr>
          <p:nvPr>
            <p:ph type="tbl" idx="1"/>
          </p:nvPr>
        </p:nvSpPr>
        <p:spPr>
          <a:xfrm>
            <a:off x="1981200" y="1524000"/>
            <a:ext cx="6705600" cy="4419600"/>
          </a:xfrm>
        </p:spPr>
        <p:txBody>
          <a:bodyPr/>
          <a:lstStyle/>
          <a:p>
            <a:pPr lvl="0"/>
            <a:endParaRPr lang="zh-TW" altLang="en-US" noProof="0" smtClean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1143000" y="6265863"/>
            <a:ext cx="1905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000000"/>
                </a:solidFill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xfrm>
            <a:off x="3505200" y="6248400"/>
            <a:ext cx="28956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000000"/>
                </a:solidFill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858000" y="6248400"/>
            <a:ext cx="1905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000000"/>
                </a:solidFill>
                <a:ea typeface="新細明體" pitchFamily="18" charset="-120"/>
              </a:defRPr>
            </a:lvl1pPr>
          </a:lstStyle>
          <a:p>
            <a:pPr>
              <a:defRPr/>
            </a:pPr>
            <a:fld id="{B3E8F960-7575-4AB0-BC7E-30A097967DC2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503482553"/>
      </p:ext>
    </p:extLst>
  </p:cSld>
  <p:clrMapOvr>
    <a:masterClrMapping/>
  </p:clrMapOvr>
</p:sldLayout>
</file>

<file path=ppt/slideLayouts/slideLayout3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514600" y="3962400"/>
            <a:ext cx="5638800" cy="1295400"/>
          </a:xfrm>
        </p:spPr>
        <p:txBody>
          <a:bodyPr/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7782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514600" y="5486400"/>
            <a:ext cx="5638800" cy="609600"/>
          </a:xfrm>
        </p:spPr>
        <p:txBody>
          <a:bodyPr/>
          <a:lstStyle>
            <a:lvl1pPr marL="0" indent="0">
              <a:buFontTx/>
              <a:buNone/>
              <a:defRPr sz="2800"/>
            </a:lvl1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2286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0833AE-0AD2-41F8-84E6-EB8D6416F5DA}" type="datetime1">
              <a:rPr lang="zh-TW" altLang="en-US">
                <a:solidFill>
                  <a:srgbClr val="1C1C1C"/>
                </a:solidFill>
              </a:rPr>
              <a:pPr>
                <a:defRPr/>
              </a:pPr>
              <a:t>2015/8/3</a:t>
            </a:fld>
            <a:endParaRPr lang="en-US" altLang="zh-TW">
              <a:solidFill>
                <a:srgbClr val="1C1C1C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2362200" y="6248400"/>
            <a:ext cx="43434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>
                <a:solidFill>
                  <a:srgbClr val="1C1C1C"/>
                </a:solidFill>
              </a:rPr>
              <a:t>倫理思考的架構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0104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A6157A-16F9-40A5-96C3-E21A0D70A36F}" type="slidenum">
              <a:rPr lang="en-US" altLang="zh-TW">
                <a:solidFill>
                  <a:srgbClr val="1C1C1C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1C1C1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34992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869113" y="609600"/>
            <a:ext cx="1893887" cy="5334000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1187450" y="609600"/>
            <a:ext cx="5529263" cy="5334000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2B219B-DBF8-4DAA-95E6-4C0EFE09C016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039030794"/>
      </p:ext>
    </p:extLst>
  </p:cSld>
  <p:clrMapOvr>
    <a:masterClrMapping/>
  </p:clrMapOvr>
</p:sldLayout>
</file>

<file path=ppt/slideLayouts/slideLayout3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C1E8EB-38D8-49E5-B916-51159D22163A}" type="datetime1">
              <a:rPr lang="zh-TW" altLang="en-US">
                <a:solidFill>
                  <a:srgbClr val="1C1C1C"/>
                </a:solidFill>
              </a:rPr>
              <a:pPr>
                <a:defRPr/>
              </a:pPr>
              <a:t>2015/8/3</a:t>
            </a:fld>
            <a:endParaRPr lang="en-US" altLang="zh-TW">
              <a:solidFill>
                <a:srgbClr val="1C1C1C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>
                <a:solidFill>
                  <a:srgbClr val="1C1C1C"/>
                </a:solidFill>
              </a:rPr>
              <a:t>倫理思考的架構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09892F-5D1E-4185-B610-7EE6DD4B6B77}" type="slidenum">
              <a:rPr lang="en-US" altLang="zh-TW">
                <a:solidFill>
                  <a:srgbClr val="1C1C1C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1C1C1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8006623"/>
      </p:ext>
    </p:extLst>
  </p:cSld>
  <p:clrMapOvr>
    <a:masterClrMapping/>
  </p:clrMapOvr>
</p:sldLayout>
</file>

<file path=ppt/slideLayouts/slideLayout3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70FF60-F938-4EC5-9465-82669A0FB9BA}" type="datetime1">
              <a:rPr lang="zh-TW" altLang="en-US">
                <a:solidFill>
                  <a:srgbClr val="1C1C1C"/>
                </a:solidFill>
              </a:rPr>
              <a:pPr>
                <a:defRPr/>
              </a:pPr>
              <a:t>2015/8/3</a:t>
            </a:fld>
            <a:endParaRPr lang="en-US" altLang="zh-TW">
              <a:solidFill>
                <a:srgbClr val="1C1C1C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>
                <a:solidFill>
                  <a:srgbClr val="1C1C1C"/>
                </a:solidFill>
              </a:rPr>
              <a:t>倫理思考的架構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B5FEB9-6D6C-4E0C-9C46-9AE2017DE134}" type="slidenum">
              <a:rPr lang="en-US" altLang="zh-TW">
                <a:solidFill>
                  <a:srgbClr val="1C1C1C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1C1C1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4678468"/>
      </p:ext>
    </p:extLst>
  </p:cSld>
  <p:clrMapOvr>
    <a:masterClrMapping/>
  </p:clrMapOvr>
</p:sldLayout>
</file>

<file path=ppt/slideLayouts/slideLayout3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371600"/>
            <a:ext cx="40005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0005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C8908A-E7EE-4AFB-873A-481CBF169822}" type="datetime1">
              <a:rPr lang="zh-TW" altLang="en-US">
                <a:solidFill>
                  <a:srgbClr val="1C1C1C"/>
                </a:solidFill>
              </a:rPr>
              <a:pPr>
                <a:defRPr/>
              </a:pPr>
              <a:t>2015/8/3</a:t>
            </a:fld>
            <a:endParaRPr lang="en-US" altLang="zh-TW">
              <a:solidFill>
                <a:srgbClr val="1C1C1C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>
                <a:solidFill>
                  <a:srgbClr val="1C1C1C"/>
                </a:solidFill>
              </a:rPr>
              <a:t>倫理思考的架構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58140B-B1D0-440E-A264-A362812B7BC2}" type="slidenum">
              <a:rPr lang="en-US" altLang="zh-TW">
                <a:solidFill>
                  <a:srgbClr val="1C1C1C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1C1C1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7132854"/>
      </p:ext>
    </p:extLst>
  </p:cSld>
  <p:clrMapOvr>
    <a:masterClrMapping/>
  </p:clrMapOvr>
</p:sldLayout>
</file>

<file path=ppt/slideLayouts/slideLayout3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4F36FA-703C-41E6-83C8-44F22EF619CF}" type="datetime1">
              <a:rPr lang="zh-TW" altLang="en-US">
                <a:solidFill>
                  <a:srgbClr val="1C1C1C"/>
                </a:solidFill>
              </a:rPr>
              <a:pPr>
                <a:defRPr/>
              </a:pPr>
              <a:t>2015/8/3</a:t>
            </a:fld>
            <a:endParaRPr lang="en-US" altLang="zh-TW">
              <a:solidFill>
                <a:srgbClr val="1C1C1C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>
                <a:solidFill>
                  <a:srgbClr val="1C1C1C"/>
                </a:solidFill>
              </a:rPr>
              <a:t>倫理思考的架構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C6647C-2F3C-4CCD-901B-2A4D8D101713}" type="slidenum">
              <a:rPr lang="en-US" altLang="zh-TW">
                <a:solidFill>
                  <a:srgbClr val="1C1C1C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1C1C1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7733777"/>
      </p:ext>
    </p:extLst>
  </p:cSld>
  <p:clrMapOvr>
    <a:masterClrMapping/>
  </p:clrMapOvr>
</p:sldLayout>
</file>

<file path=ppt/slideLayouts/slideLayout3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027C8A-F378-4380-898F-A45CF5B4F0DD}" type="datetime1">
              <a:rPr lang="zh-TW" altLang="en-US">
                <a:solidFill>
                  <a:srgbClr val="1C1C1C"/>
                </a:solidFill>
              </a:rPr>
              <a:pPr>
                <a:defRPr/>
              </a:pPr>
              <a:t>2015/8/3</a:t>
            </a:fld>
            <a:endParaRPr lang="en-US" altLang="zh-TW">
              <a:solidFill>
                <a:srgbClr val="1C1C1C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>
                <a:solidFill>
                  <a:srgbClr val="1C1C1C"/>
                </a:solidFill>
              </a:rPr>
              <a:t>倫理思考的架構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41590E-C5FB-4639-9D36-74D92592A181}" type="slidenum">
              <a:rPr lang="en-US" altLang="zh-TW">
                <a:solidFill>
                  <a:srgbClr val="1C1C1C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1C1C1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8318547"/>
      </p:ext>
    </p:extLst>
  </p:cSld>
  <p:clrMapOvr>
    <a:masterClrMapping/>
  </p:clrMapOvr>
</p:sldLayout>
</file>

<file path=ppt/slideLayouts/slideLayout3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7E9FC0-C729-4CA2-8CE2-BF06E00AC604}" type="datetime1">
              <a:rPr lang="zh-TW" altLang="en-US">
                <a:solidFill>
                  <a:srgbClr val="1C1C1C"/>
                </a:solidFill>
              </a:rPr>
              <a:pPr>
                <a:defRPr/>
              </a:pPr>
              <a:t>2015/8/3</a:t>
            </a:fld>
            <a:endParaRPr lang="en-US" altLang="zh-TW">
              <a:solidFill>
                <a:srgbClr val="1C1C1C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>
                <a:solidFill>
                  <a:srgbClr val="1C1C1C"/>
                </a:solidFill>
              </a:rPr>
              <a:t>倫理思考的架構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6A9C62-527E-4429-B310-F39BF00689FB}" type="slidenum">
              <a:rPr lang="en-US" altLang="zh-TW">
                <a:solidFill>
                  <a:srgbClr val="1C1C1C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1C1C1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4089653"/>
      </p:ext>
    </p:extLst>
  </p:cSld>
  <p:clrMapOvr>
    <a:masterClrMapping/>
  </p:clrMapOvr>
</p:sldLayout>
</file>

<file path=ppt/slideLayouts/slideLayout3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5037F3-C436-4C1D-A181-2C196B5ED137}" type="datetime1">
              <a:rPr lang="zh-TW" altLang="en-US">
                <a:solidFill>
                  <a:srgbClr val="1C1C1C"/>
                </a:solidFill>
              </a:rPr>
              <a:pPr>
                <a:defRPr/>
              </a:pPr>
              <a:t>2015/8/3</a:t>
            </a:fld>
            <a:endParaRPr lang="en-US" altLang="zh-TW">
              <a:solidFill>
                <a:srgbClr val="1C1C1C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>
                <a:solidFill>
                  <a:srgbClr val="1C1C1C"/>
                </a:solidFill>
              </a:rPr>
              <a:t>倫理思考的架構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3C62D6-8A24-48F7-9C10-8E6A88069F4B}" type="slidenum">
              <a:rPr lang="en-US" altLang="zh-TW">
                <a:solidFill>
                  <a:srgbClr val="1C1C1C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1C1C1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8333326"/>
      </p:ext>
    </p:extLst>
  </p:cSld>
  <p:clrMapOvr>
    <a:masterClrMapping/>
  </p:clrMapOvr>
</p:sldLayout>
</file>

<file path=ppt/slideLayouts/slideLayout3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 smtClean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C4172F-AA90-4A2B-9F38-6493C07CE9CD}" type="datetime1">
              <a:rPr lang="zh-TW" altLang="en-US">
                <a:solidFill>
                  <a:srgbClr val="1C1C1C"/>
                </a:solidFill>
              </a:rPr>
              <a:pPr>
                <a:defRPr/>
              </a:pPr>
              <a:t>2015/8/3</a:t>
            </a:fld>
            <a:endParaRPr lang="en-US" altLang="zh-TW">
              <a:solidFill>
                <a:srgbClr val="1C1C1C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>
                <a:solidFill>
                  <a:srgbClr val="1C1C1C"/>
                </a:solidFill>
              </a:rPr>
              <a:t>倫理思考的架構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4B8E8D-DE00-47CB-AC20-15476E39BAA8}" type="slidenum">
              <a:rPr lang="en-US" altLang="zh-TW">
                <a:solidFill>
                  <a:srgbClr val="1C1C1C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1C1C1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5831974"/>
      </p:ext>
    </p:extLst>
  </p:cSld>
  <p:clrMapOvr>
    <a:masterClrMapping/>
  </p:clrMapOvr>
</p:sldLayout>
</file>

<file path=ppt/slideLayouts/slideLayout3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9BF493-2FA3-4226-90FF-92A695DF3258}" type="datetime1">
              <a:rPr lang="zh-TW" altLang="en-US">
                <a:solidFill>
                  <a:srgbClr val="1C1C1C"/>
                </a:solidFill>
              </a:rPr>
              <a:pPr>
                <a:defRPr/>
              </a:pPr>
              <a:t>2015/8/3</a:t>
            </a:fld>
            <a:endParaRPr lang="en-US" altLang="zh-TW">
              <a:solidFill>
                <a:srgbClr val="1C1C1C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>
                <a:solidFill>
                  <a:srgbClr val="1C1C1C"/>
                </a:solidFill>
              </a:rPr>
              <a:t>倫理思考的架構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0E1C9D-B031-4BF8-A798-E2C6348A0C2B}" type="slidenum">
              <a:rPr lang="en-US" altLang="zh-TW">
                <a:solidFill>
                  <a:srgbClr val="1C1C1C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1C1C1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9279674"/>
      </p:ext>
    </p:extLst>
  </p:cSld>
  <p:clrMapOvr>
    <a:masterClrMapping/>
  </p:clrMapOvr>
</p:sldLayout>
</file>

<file path=ppt/slideLayouts/slideLayout3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572250" y="90488"/>
            <a:ext cx="2038350" cy="5853112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90488"/>
            <a:ext cx="5962650" cy="5853112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2AAD04-CB3A-4076-B451-9AA157D063A7}" type="datetime1">
              <a:rPr lang="zh-TW" altLang="en-US">
                <a:solidFill>
                  <a:srgbClr val="1C1C1C"/>
                </a:solidFill>
              </a:rPr>
              <a:pPr>
                <a:defRPr/>
              </a:pPr>
              <a:t>2015/8/3</a:t>
            </a:fld>
            <a:endParaRPr lang="en-US" altLang="zh-TW">
              <a:solidFill>
                <a:srgbClr val="1C1C1C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>
                <a:solidFill>
                  <a:srgbClr val="1C1C1C"/>
                </a:solidFill>
              </a:rPr>
              <a:t>倫理思考的架構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34B255-E73A-4F93-BC41-78419C0CF1CE}" type="slidenum">
              <a:rPr lang="en-US" altLang="zh-TW">
                <a:solidFill>
                  <a:srgbClr val="1C1C1C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1C1C1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322114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/>
          </p:nvPr>
        </p:nvSpPr>
        <p:spPr>
          <a:xfrm>
            <a:off x="1187450" y="609600"/>
            <a:ext cx="7575550" cy="533400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9FB458-4009-4C99-AA5C-4F82C859D808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827002810"/>
      </p:ext>
    </p:extLst>
  </p:cSld>
  <p:clrMapOvr>
    <a:masterClrMapping/>
  </p:clrMapOvr>
</p:sldLayout>
</file>

<file path=ppt/slideLayouts/slideLayout390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標題及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590800" y="90488"/>
            <a:ext cx="6019800" cy="11906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表格版面配置區 2"/>
          <p:cNvSpPr>
            <a:spLocks noGrp="1"/>
          </p:cNvSpPr>
          <p:nvPr>
            <p:ph type="tbl" idx="1"/>
          </p:nvPr>
        </p:nvSpPr>
        <p:spPr>
          <a:xfrm>
            <a:off x="457200" y="1371600"/>
            <a:ext cx="8153400" cy="4572000"/>
          </a:xfrm>
        </p:spPr>
        <p:txBody>
          <a:bodyPr/>
          <a:lstStyle/>
          <a:p>
            <a:pPr lvl="0"/>
            <a:endParaRPr lang="zh-TW" alt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2F2F4E-07B5-47FB-955D-29067C1C5C8A}" type="datetime1">
              <a:rPr lang="zh-TW" altLang="en-US">
                <a:solidFill>
                  <a:srgbClr val="1C1C1C"/>
                </a:solidFill>
              </a:rPr>
              <a:pPr>
                <a:defRPr/>
              </a:pPr>
              <a:t>2015/8/3</a:t>
            </a:fld>
            <a:endParaRPr lang="en-US" altLang="zh-TW">
              <a:solidFill>
                <a:srgbClr val="1C1C1C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>
                <a:solidFill>
                  <a:srgbClr val="1C1C1C"/>
                </a:solidFill>
              </a:rPr>
              <a:t>倫理思考的架構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834396-44F3-4C24-ABC4-145C5D258499}" type="slidenum">
              <a:rPr lang="en-US" altLang="zh-TW">
                <a:solidFill>
                  <a:srgbClr val="1C1C1C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1C1C1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8196287"/>
      </p:ext>
    </p:extLst>
  </p:cSld>
  <p:clrMapOvr>
    <a:masterClrMapping/>
  </p:clrMapOvr>
</p:sldLayout>
</file>

<file path=ppt/slideLayouts/slideLayout39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標題，四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 sz="quarter"/>
          </p:nvPr>
        </p:nvSpPr>
        <p:spPr>
          <a:xfrm>
            <a:off x="2590800" y="90488"/>
            <a:ext cx="6019800" cy="11906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>
          <a:xfrm>
            <a:off x="457200" y="1371600"/>
            <a:ext cx="4000500" cy="220980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quarter" idx="2"/>
          </p:nvPr>
        </p:nvSpPr>
        <p:spPr>
          <a:xfrm>
            <a:off x="4610100" y="1371600"/>
            <a:ext cx="4000500" cy="220980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內容版面配置區 4"/>
          <p:cNvSpPr>
            <a:spLocks noGrp="1"/>
          </p:cNvSpPr>
          <p:nvPr>
            <p:ph sz="quarter" idx="3"/>
          </p:nvPr>
        </p:nvSpPr>
        <p:spPr>
          <a:xfrm>
            <a:off x="457200" y="3733800"/>
            <a:ext cx="4000500" cy="220980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10100" y="3733800"/>
            <a:ext cx="4000500" cy="220980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53AF49-F727-4355-8A8E-815873E5AF31}" type="datetime1">
              <a:rPr lang="zh-TW" altLang="en-US">
                <a:solidFill>
                  <a:srgbClr val="1C1C1C"/>
                </a:solidFill>
              </a:rPr>
              <a:pPr>
                <a:defRPr/>
              </a:pPr>
              <a:t>2015/8/3</a:t>
            </a:fld>
            <a:endParaRPr lang="en-US" altLang="zh-TW">
              <a:solidFill>
                <a:srgbClr val="1C1C1C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>
                <a:solidFill>
                  <a:srgbClr val="1C1C1C"/>
                </a:solidFill>
              </a:rPr>
              <a:t>倫理思考的架構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5FA4CB-6930-47E5-9E8E-ED61B1540F4E}" type="slidenum">
              <a:rPr lang="en-US" altLang="zh-TW">
                <a:solidFill>
                  <a:srgbClr val="1C1C1C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1C1C1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2560893"/>
      </p:ext>
    </p:extLst>
  </p:cSld>
  <p:clrMapOvr>
    <a:masterClrMapping/>
  </p:clrMapOvr>
</p:sldLayout>
</file>

<file path=ppt/slideLayouts/slideLayout39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標題，物件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590800" y="90488"/>
            <a:ext cx="6019800" cy="11906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371600"/>
            <a:ext cx="4000500" cy="457200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610100" y="1371600"/>
            <a:ext cx="4000500" cy="457200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648440-65C4-4987-AD06-CAE4B719F808}" type="datetime1">
              <a:rPr lang="zh-TW" altLang="en-US">
                <a:solidFill>
                  <a:srgbClr val="1C1C1C"/>
                </a:solidFill>
              </a:rPr>
              <a:pPr>
                <a:defRPr/>
              </a:pPr>
              <a:t>2015/8/3</a:t>
            </a:fld>
            <a:endParaRPr lang="en-US" altLang="zh-TW">
              <a:solidFill>
                <a:srgbClr val="1C1C1C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>
                <a:solidFill>
                  <a:srgbClr val="1C1C1C"/>
                </a:solidFill>
              </a:rPr>
              <a:t>倫理思考的架構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37207A-AB74-4E8D-A151-413F26EE870D}" type="slidenum">
              <a:rPr lang="en-US" altLang="zh-TW">
                <a:solidFill>
                  <a:srgbClr val="1C1C1C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1C1C1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8663421"/>
      </p:ext>
    </p:extLst>
  </p:cSld>
  <p:clrMapOvr>
    <a:masterClrMapping/>
  </p:clrMapOvr>
</p:sldLayout>
</file>

<file path=ppt/slideLayouts/slideLayout3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514600" y="3962400"/>
            <a:ext cx="5638800" cy="1295400"/>
          </a:xfrm>
        </p:spPr>
        <p:txBody>
          <a:bodyPr/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7782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514600" y="5486400"/>
            <a:ext cx="5638800" cy="609600"/>
          </a:xfrm>
        </p:spPr>
        <p:txBody>
          <a:bodyPr/>
          <a:lstStyle>
            <a:lvl1pPr marL="0" indent="0">
              <a:buFontTx/>
              <a:buNone/>
              <a:defRPr sz="2800"/>
            </a:lvl1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2286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34BEB1-56AE-4331-BCAE-B8E22CFA5C56}" type="datetime1">
              <a:rPr lang="zh-TW" altLang="en-US">
                <a:solidFill>
                  <a:srgbClr val="1C1C1C"/>
                </a:solidFill>
              </a:rPr>
              <a:pPr>
                <a:defRPr/>
              </a:pPr>
              <a:t>2015/8/3</a:t>
            </a:fld>
            <a:endParaRPr lang="en-US" altLang="zh-TW">
              <a:solidFill>
                <a:srgbClr val="1C1C1C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2362200" y="6248400"/>
            <a:ext cx="43434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>
                <a:solidFill>
                  <a:srgbClr val="1C1C1C"/>
                </a:solidFill>
              </a:rPr>
              <a:t>倫理思考的架構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0104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C2E47A-063F-4A4E-9C5C-C6D52FFBF067}" type="slidenum">
              <a:rPr lang="en-US" altLang="zh-TW">
                <a:solidFill>
                  <a:srgbClr val="1C1C1C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1C1C1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0172146"/>
      </p:ext>
    </p:extLst>
  </p:cSld>
  <p:clrMapOvr>
    <a:masterClrMapping/>
  </p:clrMapOvr>
</p:sldLayout>
</file>

<file path=ppt/slideLayouts/slideLayout3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6A88DD-0443-4A29-8CBA-5A68F49D2BA1}" type="datetime1">
              <a:rPr lang="zh-TW" altLang="en-US">
                <a:solidFill>
                  <a:srgbClr val="1C1C1C"/>
                </a:solidFill>
              </a:rPr>
              <a:pPr>
                <a:defRPr/>
              </a:pPr>
              <a:t>2015/8/3</a:t>
            </a:fld>
            <a:endParaRPr lang="en-US" altLang="zh-TW">
              <a:solidFill>
                <a:srgbClr val="1C1C1C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>
                <a:solidFill>
                  <a:srgbClr val="1C1C1C"/>
                </a:solidFill>
              </a:rPr>
              <a:t>倫理思考的架構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3912E9-EE65-4EC3-AAB2-DE42F9CCCD3F}" type="slidenum">
              <a:rPr lang="en-US" altLang="zh-TW">
                <a:solidFill>
                  <a:srgbClr val="1C1C1C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1C1C1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5108336"/>
      </p:ext>
    </p:extLst>
  </p:cSld>
  <p:clrMapOvr>
    <a:masterClrMapping/>
  </p:clrMapOvr>
</p:sldLayout>
</file>

<file path=ppt/slideLayouts/slideLayout39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79F18F-595A-4A04-ADDB-4E0122E1888F}" type="datetime1">
              <a:rPr lang="zh-TW" altLang="en-US">
                <a:solidFill>
                  <a:srgbClr val="1C1C1C"/>
                </a:solidFill>
              </a:rPr>
              <a:pPr>
                <a:defRPr/>
              </a:pPr>
              <a:t>2015/8/3</a:t>
            </a:fld>
            <a:endParaRPr lang="en-US" altLang="zh-TW">
              <a:solidFill>
                <a:srgbClr val="1C1C1C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>
                <a:solidFill>
                  <a:srgbClr val="1C1C1C"/>
                </a:solidFill>
              </a:rPr>
              <a:t>倫理思考的架構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223D2B-858A-4E35-84F5-33FE76FEB4FB}" type="slidenum">
              <a:rPr lang="en-US" altLang="zh-TW">
                <a:solidFill>
                  <a:srgbClr val="1C1C1C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1C1C1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0716381"/>
      </p:ext>
    </p:extLst>
  </p:cSld>
  <p:clrMapOvr>
    <a:masterClrMapping/>
  </p:clrMapOvr>
</p:sldLayout>
</file>

<file path=ppt/slideLayouts/slideLayout3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371600"/>
            <a:ext cx="40005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0005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C6762A-6511-45E0-A6A0-8D2C32ECE4F1}" type="datetime1">
              <a:rPr lang="zh-TW" altLang="en-US">
                <a:solidFill>
                  <a:srgbClr val="1C1C1C"/>
                </a:solidFill>
              </a:rPr>
              <a:pPr>
                <a:defRPr/>
              </a:pPr>
              <a:t>2015/8/3</a:t>
            </a:fld>
            <a:endParaRPr lang="en-US" altLang="zh-TW">
              <a:solidFill>
                <a:srgbClr val="1C1C1C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>
                <a:solidFill>
                  <a:srgbClr val="1C1C1C"/>
                </a:solidFill>
              </a:rPr>
              <a:t>倫理思考的架構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0F2585-201E-421C-ABD4-5A272103C4E9}" type="slidenum">
              <a:rPr lang="en-US" altLang="zh-TW">
                <a:solidFill>
                  <a:srgbClr val="1C1C1C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1C1C1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2060972"/>
      </p:ext>
    </p:extLst>
  </p:cSld>
  <p:clrMapOvr>
    <a:masterClrMapping/>
  </p:clrMapOvr>
</p:sldLayout>
</file>

<file path=ppt/slideLayouts/slideLayout39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1F87E6-D481-48D1-B198-50775B8C8E96}" type="datetime1">
              <a:rPr lang="zh-TW" altLang="en-US">
                <a:solidFill>
                  <a:srgbClr val="1C1C1C"/>
                </a:solidFill>
              </a:rPr>
              <a:pPr>
                <a:defRPr/>
              </a:pPr>
              <a:t>2015/8/3</a:t>
            </a:fld>
            <a:endParaRPr lang="en-US" altLang="zh-TW">
              <a:solidFill>
                <a:srgbClr val="1C1C1C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>
                <a:solidFill>
                  <a:srgbClr val="1C1C1C"/>
                </a:solidFill>
              </a:rPr>
              <a:t>倫理思考的架構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57842A-F145-4084-B952-F532CF2725CF}" type="slidenum">
              <a:rPr lang="en-US" altLang="zh-TW">
                <a:solidFill>
                  <a:srgbClr val="1C1C1C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1C1C1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476150"/>
      </p:ext>
    </p:extLst>
  </p:cSld>
  <p:clrMapOvr>
    <a:masterClrMapping/>
  </p:clrMapOvr>
</p:sldLayout>
</file>

<file path=ppt/slideLayouts/slideLayout3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8205DE-9A71-4514-869A-D6EDE30629EE}" type="datetime1">
              <a:rPr lang="zh-TW" altLang="en-US">
                <a:solidFill>
                  <a:srgbClr val="1C1C1C"/>
                </a:solidFill>
              </a:rPr>
              <a:pPr>
                <a:defRPr/>
              </a:pPr>
              <a:t>2015/8/3</a:t>
            </a:fld>
            <a:endParaRPr lang="en-US" altLang="zh-TW">
              <a:solidFill>
                <a:srgbClr val="1C1C1C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>
                <a:solidFill>
                  <a:srgbClr val="1C1C1C"/>
                </a:solidFill>
              </a:rPr>
              <a:t>倫理思考的架構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433B0A-F933-4420-8EA1-6CB11DBD7C24}" type="slidenum">
              <a:rPr lang="en-US" altLang="zh-TW">
                <a:solidFill>
                  <a:srgbClr val="1C1C1C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1C1C1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8798282"/>
      </p:ext>
    </p:extLst>
  </p:cSld>
  <p:clrMapOvr>
    <a:masterClrMapping/>
  </p:clrMapOvr>
</p:sldLayout>
</file>

<file path=ppt/slideLayouts/slideLayout3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3580B7-FB60-44BF-9E64-D6BE178C2767}" type="datetime1">
              <a:rPr lang="zh-TW" altLang="en-US">
                <a:solidFill>
                  <a:srgbClr val="1C1C1C"/>
                </a:solidFill>
              </a:rPr>
              <a:pPr>
                <a:defRPr/>
              </a:pPr>
              <a:t>2015/8/3</a:t>
            </a:fld>
            <a:endParaRPr lang="en-US" altLang="zh-TW">
              <a:solidFill>
                <a:srgbClr val="1C1C1C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>
                <a:solidFill>
                  <a:srgbClr val="1C1C1C"/>
                </a:solidFill>
              </a:rPr>
              <a:t>倫理思考的架構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DA64B6-169C-4153-98D6-50E90AB94C63}" type="slidenum">
              <a:rPr lang="en-US" altLang="zh-TW">
                <a:solidFill>
                  <a:srgbClr val="1C1C1C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1C1C1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27322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28675" y="1844675"/>
            <a:ext cx="3703638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84713" y="1844675"/>
            <a:ext cx="3703637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0863252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標題，文字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187450" y="609600"/>
            <a:ext cx="7575550" cy="60960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sz="half" idx="1"/>
          </p:nvPr>
        </p:nvSpPr>
        <p:spPr>
          <a:xfrm>
            <a:off x="1981200" y="1524000"/>
            <a:ext cx="3276600" cy="441960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5410200" y="1524000"/>
            <a:ext cx="3276600" cy="441960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5B042A-B1F1-40F4-B65D-920E65EDE39B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072141965"/>
      </p:ext>
    </p:extLst>
  </p:cSld>
  <p:clrMapOvr>
    <a:masterClrMapping/>
  </p:clrMapOvr>
</p:sldLayout>
</file>

<file path=ppt/slideLayouts/slideLayout40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36071D-B461-4729-BE14-86BE20B009D8}" type="datetime1">
              <a:rPr lang="zh-TW" altLang="en-US">
                <a:solidFill>
                  <a:srgbClr val="1C1C1C"/>
                </a:solidFill>
              </a:rPr>
              <a:pPr>
                <a:defRPr/>
              </a:pPr>
              <a:t>2015/8/3</a:t>
            </a:fld>
            <a:endParaRPr lang="en-US" altLang="zh-TW">
              <a:solidFill>
                <a:srgbClr val="1C1C1C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>
                <a:solidFill>
                  <a:srgbClr val="1C1C1C"/>
                </a:solidFill>
              </a:rPr>
              <a:t>倫理思考的架構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983FB3-6946-404B-9895-ED18C544C2E4}" type="slidenum">
              <a:rPr lang="en-US" altLang="zh-TW">
                <a:solidFill>
                  <a:srgbClr val="1C1C1C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1C1C1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5749886"/>
      </p:ext>
    </p:extLst>
  </p:cSld>
  <p:clrMapOvr>
    <a:masterClrMapping/>
  </p:clrMapOvr>
</p:sldLayout>
</file>

<file path=ppt/slideLayouts/slideLayout40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 smtClean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F238A8-D16E-4835-A767-456693C6653C}" type="datetime1">
              <a:rPr lang="zh-TW" altLang="en-US">
                <a:solidFill>
                  <a:srgbClr val="1C1C1C"/>
                </a:solidFill>
              </a:rPr>
              <a:pPr>
                <a:defRPr/>
              </a:pPr>
              <a:t>2015/8/3</a:t>
            </a:fld>
            <a:endParaRPr lang="en-US" altLang="zh-TW">
              <a:solidFill>
                <a:srgbClr val="1C1C1C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>
                <a:solidFill>
                  <a:srgbClr val="1C1C1C"/>
                </a:solidFill>
              </a:rPr>
              <a:t>倫理思考的架構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43E573-5416-4FA3-B7C1-96CDEF787A50}" type="slidenum">
              <a:rPr lang="en-US" altLang="zh-TW">
                <a:solidFill>
                  <a:srgbClr val="1C1C1C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1C1C1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9433347"/>
      </p:ext>
    </p:extLst>
  </p:cSld>
  <p:clrMapOvr>
    <a:masterClrMapping/>
  </p:clrMapOvr>
</p:sldLayout>
</file>

<file path=ppt/slideLayouts/slideLayout4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54D8E5-AB45-4310-B03E-49F6F8F9E69E}" type="datetime1">
              <a:rPr lang="zh-TW" altLang="en-US">
                <a:solidFill>
                  <a:srgbClr val="1C1C1C"/>
                </a:solidFill>
              </a:rPr>
              <a:pPr>
                <a:defRPr/>
              </a:pPr>
              <a:t>2015/8/3</a:t>
            </a:fld>
            <a:endParaRPr lang="en-US" altLang="zh-TW">
              <a:solidFill>
                <a:srgbClr val="1C1C1C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>
                <a:solidFill>
                  <a:srgbClr val="1C1C1C"/>
                </a:solidFill>
              </a:rPr>
              <a:t>倫理思考的架構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50A4E4-D690-4D58-91EC-DF5E1DD27958}" type="slidenum">
              <a:rPr lang="en-US" altLang="zh-TW">
                <a:solidFill>
                  <a:srgbClr val="1C1C1C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1C1C1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9320886"/>
      </p:ext>
    </p:extLst>
  </p:cSld>
  <p:clrMapOvr>
    <a:masterClrMapping/>
  </p:clrMapOvr>
</p:sldLayout>
</file>

<file path=ppt/slideLayouts/slideLayout4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572250" y="90488"/>
            <a:ext cx="2038350" cy="5853112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90488"/>
            <a:ext cx="5962650" cy="5853112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A01663-28CE-4538-9962-7481285A2E12}" type="datetime1">
              <a:rPr lang="zh-TW" altLang="en-US">
                <a:solidFill>
                  <a:srgbClr val="1C1C1C"/>
                </a:solidFill>
              </a:rPr>
              <a:pPr>
                <a:defRPr/>
              </a:pPr>
              <a:t>2015/8/3</a:t>
            </a:fld>
            <a:endParaRPr lang="en-US" altLang="zh-TW">
              <a:solidFill>
                <a:srgbClr val="1C1C1C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>
                <a:solidFill>
                  <a:srgbClr val="1C1C1C"/>
                </a:solidFill>
              </a:rPr>
              <a:t>倫理思考的架構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3FE49E-3061-458C-98CB-4A0DF9A0C47A}" type="slidenum">
              <a:rPr lang="en-US" altLang="zh-TW">
                <a:solidFill>
                  <a:srgbClr val="1C1C1C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1C1C1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9381018"/>
      </p:ext>
    </p:extLst>
  </p:cSld>
  <p:clrMapOvr>
    <a:masterClrMapping/>
  </p:clrMapOvr>
</p:sldLayout>
</file>

<file path=ppt/slideLayouts/slideLayout40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標題及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590800" y="90488"/>
            <a:ext cx="6019800" cy="11906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表格版面配置區 2"/>
          <p:cNvSpPr>
            <a:spLocks noGrp="1"/>
          </p:cNvSpPr>
          <p:nvPr>
            <p:ph type="tbl" idx="1"/>
          </p:nvPr>
        </p:nvSpPr>
        <p:spPr>
          <a:xfrm>
            <a:off x="457200" y="1371600"/>
            <a:ext cx="8153400" cy="4572000"/>
          </a:xfrm>
        </p:spPr>
        <p:txBody>
          <a:bodyPr/>
          <a:lstStyle/>
          <a:p>
            <a:pPr lvl="0"/>
            <a:endParaRPr lang="zh-TW" alt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839D01-23FF-4DBF-A922-141278F1C61A}" type="datetime1">
              <a:rPr lang="zh-TW" altLang="en-US">
                <a:solidFill>
                  <a:srgbClr val="1C1C1C"/>
                </a:solidFill>
              </a:rPr>
              <a:pPr>
                <a:defRPr/>
              </a:pPr>
              <a:t>2015/8/3</a:t>
            </a:fld>
            <a:endParaRPr lang="en-US" altLang="zh-TW">
              <a:solidFill>
                <a:srgbClr val="1C1C1C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>
                <a:solidFill>
                  <a:srgbClr val="1C1C1C"/>
                </a:solidFill>
              </a:rPr>
              <a:t>倫理思考的架構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34A5A4-90A6-4FE4-94B2-A086C402E400}" type="slidenum">
              <a:rPr lang="en-US" altLang="zh-TW">
                <a:solidFill>
                  <a:srgbClr val="1C1C1C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1C1C1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1522812"/>
      </p:ext>
    </p:extLst>
  </p:cSld>
  <p:clrMapOvr>
    <a:masterClrMapping/>
  </p:clrMapOvr>
</p:sldLayout>
</file>

<file path=ppt/slideLayouts/slideLayout40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標題，四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 sz="quarter"/>
          </p:nvPr>
        </p:nvSpPr>
        <p:spPr>
          <a:xfrm>
            <a:off x="2590800" y="90488"/>
            <a:ext cx="6019800" cy="11906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>
          <a:xfrm>
            <a:off x="457200" y="1371600"/>
            <a:ext cx="4000500" cy="220980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quarter" idx="2"/>
          </p:nvPr>
        </p:nvSpPr>
        <p:spPr>
          <a:xfrm>
            <a:off x="4610100" y="1371600"/>
            <a:ext cx="4000500" cy="220980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內容版面配置區 4"/>
          <p:cNvSpPr>
            <a:spLocks noGrp="1"/>
          </p:cNvSpPr>
          <p:nvPr>
            <p:ph sz="quarter" idx="3"/>
          </p:nvPr>
        </p:nvSpPr>
        <p:spPr>
          <a:xfrm>
            <a:off x="457200" y="3733800"/>
            <a:ext cx="4000500" cy="220980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10100" y="3733800"/>
            <a:ext cx="4000500" cy="220980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C1137E-5E3C-4C95-B2ED-8F742F60B309}" type="datetime1">
              <a:rPr lang="zh-TW" altLang="en-US">
                <a:solidFill>
                  <a:srgbClr val="1C1C1C"/>
                </a:solidFill>
              </a:rPr>
              <a:pPr>
                <a:defRPr/>
              </a:pPr>
              <a:t>2015/8/3</a:t>
            </a:fld>
            <a:endParaRPr lang="en-US" altLang="zh-TW">
              <a:solidFill>
                <a:srgbClr val="1C1C1C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>
                <a:solidFill>
                  <a:srgbClr val="1C1C1C"/>
                </a:solidFill>
              </a:rPr>
              <a:t>倫理思考的架構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D68869-47D1-4018-A94B-ED4AD308E956}" type="slidenum">
              <a:rPr lang="en-US" altLang="zh-TW">
                <a:solidFill>
                  <a:srgbClr val="1C1C1C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1C1C1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7178799"/>
      </p:ext>
    </p:extLst>
  </p:cSld>
  <p:clrMapOvr>
    <a:masterClrMapping/>
  </p:clrMapOvr>
</p:sldLayout>
</file>

<file path=ppt/slideLayouts/slideLayout40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標題，物件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590800" y="90488"/>
            <a:ext cx="6019800" cy="11906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371600"/>
            <a:ext cx="4000500" cy="457200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610100" y="1371600"/>
            <a:ext cx="4000500" cy="457200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5EB37D-4883-44AA-B201-14CE39FED65D}" type="datetime1">
              <a:rPr lang="zh-TW" altLang="en-US">
                <a:solidFill>
                  <a:srgbClr val="1C1C1C"/>
                </a:solidFill>
              </a:rPr>
              <a:pPr>
                <a:defRPr/>
              </a:pPr>
              <a:t>2015/8/3</a:t>
            </a:fld>
            <a:endParaRPr lang="en-US" altLang="zh-TW">
              <a:solidFill>
                <a:srgbClr val="1C1C1C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>
                <a:solidFill>
                  <a:srgbClr val="1C1C1C"/>
                </a:solidFill>
              </a:rPr>
              <a:t>倫理思考的架構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8CCC92-F636-4711-91A3-112284ED95C0}" type="slidenum">
              <a:rPr lang="en-US" altLang="zh-TW">
                <a:solidFill>
                  <a:srgbClr val="1C1C1C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1C1C1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910538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標題，文字及多媒體項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187450" y="609600"/>
            <a:ext cx="7575550" cy="60960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sz="half" idx="1"/>
          </p:nvPr>
        </p:nvSpPr>
        <p:spPr>
          <a:xfrm>
            <a:off x="1981200" y="1524000"/>
            <a:ext cx="3276600" cy="441960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媒體版面配置區 3"/>
          <p:cNvSpPr>
            <a:spLocks noGrp="1"/>
          </p:cNvSpPr>
          <p:nvPr>
            <p:ph type="media" sz="half" idx="2"/>
          </p:nvPr>
        </p:nvSpPr>
        <p:spPr>
          <a:xfrm>
            <a:off x="5410200" y="1524000"/>
            <a:ext cx="3276600" cy="4419600"/>
          </a:xfrm>
        </p:spPr>
        <p:txBody>
          <a:bodyPr/>
          <a:lstStyle/>
          <a:p>
            <a:pPr lvl="0"/>
            <a:endParaRPr lang="zh-TW" altLang="en-US" noProof="0" smtClean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04F3F1-820F-4AF7-9AFF-62EDC66AB2EB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01044601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標題及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187450" y="609600"/>
            <a:ext cx="7575550" cy="60960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表格版面配置區 2"/>
          <p:cNvSpPr>
            <a:spLocks noGrp="1"/>
          </p:cNvSpPr>
          <p:nvPr>
            <p:ph type="tbl" idx="1"/>
          </p:nvPr>
        </p:nvSpPr>
        <p:spPr>
          <a:xfrm>
            <a:off x="1981200" y="1524000"/>
            <a:ext cx="6705600" cy="4419600"/>
          </a:xfrm>
        </p:spPr>
        <p:txBody>
          <a:bodyPr/>
          <a:lstStyle/>
          <a:p>
            <a:pPr lvl="0"/>
            <a:endParaRPr lang="zh-TW" altLang="en-US" noProof="0" smtClean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71CB67-887D-40D4-B53E-67D2E86C2CD1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62932868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796525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90600" y="609600"/>
            <a:ext cx="7315200" cy="1828800"/>
          </a:xfrm>
        </p:spPr>
        <p:txBody>
          <a:bodyPr anchor="b">
            <a:spAutoFit/>
          </a:bodyPr>
          <a:lstStyle>
            <a:lvl1pPr>
              <a:defRPr sz="5700" b="0"/>
            </a:lvl1pPr>
          </a:lstStyle>
          <a:p>
            <a:pPr lvl="0"/>
            <a:r>
              <a:rPr lang="zh-TW" altLang="en-US" noProof="0" smtClean="0"/>
              <a:t>按一下以編輯母片標題樣式</a:t>
            </a:r>
          </a:p>
        </p:txBody>
      </p:sp>
      <p:sp>
        <p:nvSpPr>
          <p:cNvPr id="7475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295400" y="2667000"/>
            <a:ext cx="6705600" cy="23622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zh-TW" altLang="en-US" noProof="0" smtClean="0"/>
              <a:t>按一下以編輯母片副標題樣式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1219200" y="6248400"/>
            <a:ext cx="1905000" cy="457200"/>
          </a:xfrm>
        </p:spPr>
        <p:txBody>
          <a:bodyPr/>
          <a:lstStyle>
            <a:lvl1pPr>
              <a:defRPr>
                <a:solidFill>
                  <a:srgbClr val="000066"/>
                </a:solidFill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4D4A82"/>
                </a:solidFill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010400" y="6248400"/>
            <a:ext cx="1905000" cy="457200"/>
          </a:xfrm>
        </p:spPr>
        <p:txBody>
          <a:bodyPr/>
          <a:lstStyle>
            <a:lvl1pPr>
              <a:defRPr>
                <a:solidFill>
                  <a:srgbClr val="4D4A82"/>
                </a:solidFill>
              </a:defRPr>
            </a:lvl1pPr>
          </a:lstStyle>
          <a:p>
            <a:pPr>
              <a:defRPr/>
            </a:pPr>
            <a:fld id="{9EAF4362-200C-4A13-A048-F9C8BEE437BA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78006599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698CD9-B978-478F-B268-0E7AF267EDAF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2734283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3A6ECB-5302-46E2-BC5B-D518FC584691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7074814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1981200" y="1524000"/>
            <a:ext cx="3276600" cy="4419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5410200" y="1524000"/>
            <a:ext cx="3276600" cy="4419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4833E1-3092-4BA7-9D2A-26C59A267647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48397489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984AB6-A03A-4E0A-90BE-9CF325272E67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73696462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783845-4CEB-4F1A-B0DB-D345EFF7A782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2279677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3385848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A0F741-5648-43D0-86DA-1CD045FA00C6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49385660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A7F0C8-C12E-4CDA-9C08-8419BEC4D0E3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21792731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 smtClean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E52C1A-8C62-4CF0-A57D-4DE0E059DDB8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8103125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8C7276-4ABA-479C-9896-9F9C6F742D06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14315108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869113" y="609600"/>
            <a:ext cx="1893887" cy="5334000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1187450" y="609600"/>
            <a:ext cx="5529263" cy="5334000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D50B0E-A13F-4795-B785-CE46FEC2F03C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50908497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/>
          </p:nvPr>
        </p:nvSpPr>
        <p:spPr>
          <a:xfrm>
            <a:off x="1187450" y="609600"/>
            <a:ext cx="7575550" cy="533400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C51157-8108-4FA4-A48E-EDDDC840F40C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29956251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標題，文字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187450" y="609600"/>
            <a:ext cx="7575550" cy="60960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sz="half" idx="1"/>
          </p:nvPr>
        </p:nvSpPr>
        <p:spPr>
          <a:xfrm>
            <a:off x="1981200" y="1524000"/>
            <a:ext cx="3276600" cy="441960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5410200" y="1524000"/>
            <a:ext cx="3276600" cy="441960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FC048B-3A22-4C57-A25E-3C46EB38BBC0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63084686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標題，文字及多媒體項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187450" y="609600"/>
            <a:ext cx="7575550" cy="60960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sz="half" idx="1"/>
          </p:nvPr>
        </p:nvSpPr>
        <p:spPr>
          <a:xfrm>
            <a:off x="1981200" y="1524000"/>
            <a:ext cx="3276600" cy="441960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媒體版面配置區 3"/>
          <p:cNvSpPr>
            <a:spLocks noGrp="1"/>
          </p:cNvSpPr>
          <p:nvPr>
            <p:ph type="media" sz="half" idx="2"/>
          </p:nvPr>
        </p:nvSpPr>
        <p:spPr>
          <a:xfrm>
            <a:off x="5410200" y="1524000"/>
            <a:ext cx="3276600" cy="4419600"/>
          </a:xfrm>
        </p:spPr>
        <p:txBody>
          <a:bodyPr/>
          <a:lstStyle/>
          <a:p>
            <a:pPr lvl="0"/>
            <a:endParaRPr lang="zh-TW" altLang="en-US" noProof="0" smtClean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78D49C-B89C-45BC-98BB-B697F62EA1C5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01907970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標題及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187450" y="609600"/>
            <a:ext cx="7575550" cy="60960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表格版面配置區 2"/>
          <p:cNvSpPr>
            <a:spLocks noGrp="1"/>
          </p:cNvSpPr>
          <p:nvPr>
            <p:ph type="tbl" idx="1"/>
          </p:nvPr>
        </p:nvSpPr>
        <p:spPr>
          <a:xfrm>
            <a:off x="1981200" y="1524000"/>
            <a:ext cx="6705600" cy="4419600"/>
          </a:xfrm>
        </p:spPr>
        <p:txBody>
          <a:bodyPr/>
          <a:lstStyle/>
          <a:p>
            <a:pPr lvl="0"/>
            <a:endParaRPr lang="zh-TW" altLang="en-US" noProof="0" smtClean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2FAB5D-C80D-43C6-BCD8-DF99E695C13A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84898806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32044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0377169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90600" y="609600"/>
            <a:ext cx="7315200" cy="1828800"/>
          </a:xfrm>
        </p:spPr>
        <p:txBody>
          <a:bodyPr anchor="b">
            <a:spAutoFit/>
          </a:bodyPr>
          <a:lstStyle>
            <a:lvl1pPr>
              <a:defRPr sz="5700" b="0"/>
            </a:lvl1pPr>
          </a:lstStyle>
          <a:p>
            <a:pPr lvl="0"/>
            <a:r>
              <a:rPr lang="zh-TW" altLang="en-US" noProof="0" smtClean="0"/>
              <a:t>按一下以編輯母片標題樣式</a:t>
            </a:r>
          </a:p>
        </p:txBody>
      </p:sp>
      <p:sp>
        <p:nvSpPr>
          <p:cNvPr id="7475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295400" y="2667000"/>
            <a:ext cx="6705600" cy="23622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zh-TW" altLang="en-US" noProof="0" smtClean="0"/>
              <a:t>按一下以編輯母片副標題樣式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1219200" y="6248400"/>
            <a:ext cx="1905000" cy="457200"/>
          </a:xfrm>
        </p:spPr>
        <p:txBody>
          <a:bodyPr/>
          <a:lstStyle>
            <a:lvl1pPr>
              <a:defRPr>
                <a:solidFill>
                  <a:srgbClr val="000066"/>
                </a:solidFill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4D4A82"/>
                </a:solidFill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010400" y="6248400"/>
            <a:ext cx="1905000" cy="457200"/>
          </a:xfrm>
        </p:spPr>
        <p:txBody>
          <a:bodyPr/>
          <a:lstStyle>
            <a:lvl1pPr>
              <a:defRPr>
                <a:solidFill>
                  <a:srgbClr val="4D4A82"/>
                </a:solidFill>
              </a:defRPr>
            </a:lvl1pPr>
          </a:lstStyle>
          <a:p>
            <a:pPr>
              <a:defRPr/>
            </a:pPr>
            <a:fld id="{C883EE45-1655-4E63-A179-A7D6538E73BD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48440667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581CD1-2C41-449B-93EA-C9F286D1077A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00720406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D81F7A-3060-44FC-AF96-F9106ABFAD4D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82972489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1981200" y="1524000"/>
            <a:ext cx="3276600" cy="4419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5410200" y="1524000"/>
            <a:ext cx="3276600" cy="4419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2E98FE-9D58-4285-A431-B378BE1D60A7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44690809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F77194-B096-4DBF-BD42-851794C08A32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60821268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FEA2C6-E3DF-4F8D-B1AE-C8F29982A979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91169377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40EFA0-8355-44BE-B503-7673A816C3A3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59211388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7A0FD5-25D8-4A78-9BA8-24FFE8260BB5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1528577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 smtClean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7F00CB-257B-41DE-8F42-3BB7645CA64E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48913070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75BE9C-A530-4685-B559-2B1611CFD6E2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0354184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299412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869113" y="609600"/>
            <a:ext cx="1893887" cy="5334000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1187450" y="609600"/>
            <a:ext cx="5529263" cy="5334000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EC5254-4C61-4019-8ED8-DB79AE0F88CC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8311072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/>
          </p:nvPr>
        </p:nvSpPr>
        <p:spPr>
          <a:xfrm>
            <a:off x="1187450" y="609600"/>
            <a:ext cx="7575550" cy="533400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E02737-281B-473F-8251-AB488C58C769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46115565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標題，文字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187450" y="609600"/>
            <a:ext cx="7575550" cy="60960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sz="half" idx="1"/>
          </p:nvPr>
        </p:nvSpPr>
        <p:spPr>
          <a:xfrm>
            <a:off x="1981200" y="1524000"/>
            <a:ext cx="3276600" cy="441960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5410200" y="1524000"/>
            <a:ext cx="3276600" cy="441960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4D9A36-4664-4C20-91A7-2E370D8F3CA9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51074437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標題，文字及多媒體項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187450" y="609600"/>
            <a:ext cx="7575550" cy="60960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sz="half" idx="1"/>
          </p:nvPr>
        </p:nvSpPr>
        <p:spPr>
          <a:xfrm>
            <a:off x="1981200" y="1524000"/>
            <a:ext cx="3276600" cy="441960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媒體版面配置區 3"/>
          <p:cNvSpPr>
            <a:spLocks noGrp="1"/>
          </p:cNvSpPr>
          <p:nvPr>
            <p:ph type="media" sz="half" idx="2"/>
          </p:nvPr>
        </p:nvSpPr>
        <p:spPr>
          <a:xfrm>
            <a:off x="5410200" y="1524000"/>
            <a:ext cx="3276600" cy="4419600"/>
          </a:xfrm>
        </p:spPr>
        <p:txBody>
          <a:bodyPr/>
          <a:lstStyle/>
          <a:p>
            <a:pPr lvl="0"/>
            <a:endParaRPr lang="zh-TW" altLang="en-US" noProof="0" smtClean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CDC71A-CB75-486F-B7B0-6745B0FB945F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7791320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標題及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187450" y="609600"/>
            <a:ext cx="7575550" cy="60960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表格版面配置區 2"/>
          <p:cNvSpPr>
            <a:spLocks noGrp="1"/>
          </p:cNvSpPr>
          <p:nvPr>
            <p:ph type="tbl" idx="1"/>
          </p:nvPr>
        </p:nvSpPr>
        <p:spPr>
          <a:xfrm>
            <a:off x="1981200" y="1524000"/>
            <a:ext cx="6705600" cy="4419600"/>
          </a:xfrm>
        </p:spPr>
        <p:txBody>
          <a:bodyPr/>
          <a:lstStyle/>
          <a:p>
            <a:pPr lvl="0"/>
            <a:endParaRPr lang="zh-TW" altLang="en-US" noProof="0" smtClean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440593-969F-44AA-9F7A-369D587CC980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34184719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131345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90600" y="609600"/>
            <a:ext cx="7315200" cy="1828800"/>
          </a:xfrm>
        </p:spPr>
        <p:txBody>
          <a:bodyPr anchor="b">
            <a:spAutoFit/>
          </a:bodyPr>
          <a:lstStyle>
            <a:lvl1pPr>
              <a:defRPr sz="5700" b="0"/>
            </a:lvl1pPr>
          </a:lstStyle>
          <a:p>
            <a:pPr lvl="0"/>
            <a:r>
              <a:rPr lang="zh-TW" altLang="en-US" noProof="0" smtClean="0"/>
              <a:t>按一下以編輯母片標題樣式</a:t>
            </a:r>
          </a:p>
        </p:txBody>
      </p:sp>
      <p:sp>
        <p:nvSpPr>
          <p:cNvPr id="7475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295400" y="2667000"/>
            <a:ext cx="6705600" cy="23622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zh-TW" altLang="en-US" noProof="0" smtClean="0"/>
              <a:t>按一下以編輯母片副標題樣式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1219200" y="6248400"/>
            <a:ext cx="1905000" cy="457200"/>
          </a:xfrm>
        </p:spPr>
        <p:txBody>
          <a:bodyPr/>
          <a:lstStyle>
            <a:lvl1pPr>
              <a:defRPr>
                <a:solidFill>
                  <a:srgbClr val="000066"/>
                </a:solidFill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4D4A82"/>
                </a:solidFill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010400" y="6248400"/>
            <a:ext cx="1905000" cy="457200"/>
          </a:xfrm>
        </p:spPr>
        <p:txBody>
          <a:bodyPr/>
          <a:lstStyle>
            <a:lvl1pPr>
              <a:defRPr>
                <a:solidFill>
                  <a:srgbClr val="4D4A82"/>
                </a:solidFill>
              </a:defRPr>
            </a:lvl1pPr>
          </a:lstStyle>
          <a:p>
            <a:pPr>
              <a:defRPr/>
            </a:pPr>
            <a:fld id="{3F0766C1-4957-4F27-AE76-179A4C66A691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31518869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0F7A37-FDB7-4737-B9F8-36271DDF6B86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80979251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9E6733-CA27-4E28-B4B0-B2E897AED997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93984371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1981200" y="1524000"/>
            <a:ext cx="3276600" cy="4419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5410200" y="1524000"/>
            <a:ext cx="3276600" cy="4419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43D058-53D2-4D04-9F10-3A371C3059BB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2711956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28141086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CD13CA-DCD1-490F-B907-0CBB2054D6C2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78236743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486676-10E8-41BC-BB30-62D66FF21A2B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12767566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D15A9E-DB66-463C-9CB5-0F36EFA2D136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81252623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B925C9-8665-480D-911B-1986284AB6FA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2533620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 smtClean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4C77C4-0AD8-45BF-BA4E-BB70F961061A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62845028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7E4A31-F957-48BE-BEF6-900D5B940527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49181099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869113" y="609600"/>
            <a:ext cx="1893887" cy="5334000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1187450" y="609600"/>
            <a:ext cx="5529263" cy="5334000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5B2D7C-BC13-4BE5-9C3D-FBA2168BD37E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22059852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/>
          </p:nvPr>
        </p:nvSpPr>
        <p:spPr>
          <a:xfrm>
            <a:off x="1187450" y="609600"/>
            <a:ext cx="7575550" cy="533400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03313E-3A7E-4E70-8DF3-04080EBE1D49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03856584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標題，文字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187450" y="609600"/>
            <a:ext cx="7575550" cy="60960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sz="half" idx="1"/>
          </p:nvPr>
        </p:nvSpPr>
        <p:spPr>
          <a:xfrm>
            <a:off x="1981200" y="1524000"/>
            <a:ext cx="3276600" cy="441960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5410200" y="1524000"/>
            <a:ext cx="3276600" cy="441960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4F82B1-C0D0-4960-9604-EDA1BD634C17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39835209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標題，文字及多媒體項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187450" y="609600"/>
            <a:ext cx="7575550" cy="60960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sz="half" idx="1"/>
          </p:nvPr>
        </p:nvSpPr>
        <p:spPr>
          <a:xfrm>
            <a:off x="1981200" y="1524000"/>
            <a:ext cx="3276600" cy="441960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媒體版面配置區 3"/>
          <p:cNvSpPr>
            <a:spLocks noGrp="1"/>
          </p:cNvSpPr>
          <p:nvPr>
            <p:ph type="media" sz="half" idx="2"/>
          </p:nvPr>
        </p:nvSpPr>
        <p:spPr>
          <a:xfrm>
            <a:off x="5410200" y="1524000"/>
            <a:ext cx="3276600" cy="4419600"/>
          </a:xfrm>
        </p:spPr>
        <p:txBody>
          <a:bodyPr/>
          <a:lstStyle/>
          <a:p>
            <a:pPr lvl="0"/>
            <a:endParaRPr lang="zh-TW" altLang="en-US" noProof="0" smtClean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B17ED5-06C1-429A-BB71-D2ADEDEDAAFA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1715354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 smtClean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311873904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標題及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187450" y="609600"/>
            <a:ext cx="7575550" cy="60960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表格版面配置區 2"/>
          <p:cNvSpPr>
            <a:spLocks noGrp="1"/>
          </p:cNvSpPr>
          <p:nvPr>
            <p:ph type="tbl" idx="1"/>
          </p:nvPr>
        </p:nvSpPr>
        <p:spPr>
          <a:xfrm>
            <a:off x="1981200" y="1524000"/>
            <a:ext cx="6705600" cy="4419600"/>
          </a:xfrm>
        </p:spPr>
        <p:txBody>
          <a:bodyPr/>
          <a:lstStyle/>
          <a:p>
            <a:pPr lvl="0"/>
            <a:endParaRPr lang="zh-TW" altLang="en-US" noProof="0" smtClean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DF6A81-4339-4667-99E8-14F143A50DD3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6924633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0382765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90600" y="609600"/>
            <a:ext cx="7315200" cy="1828800"/>
          </a:xfrm>
        </p:spPr>
        <p:txBody>
          <a:bodyPr anchor="b">
            <a:spAutoFit/>
          </a:bodyPr>
          <a:lstStyle>
            <a:lvl1pPr>
              <a:defRPr sz="5700" b="0"/>
            </a:lvl1pPr>
          </a:lstStyle>
          <a:p>
            <a:pPr lvl="0"/>
            <a:r>
              <a:rPr lang="zh-TW" altLang="en-US" noProof="0" smtClean="0"/>
              <a:t>按一下以編輯母片標題樣式</a:t>
            </a:r>
          </a:p>
        </p:txBody>
      </p:sp>
      <p:sp>
        <p:nvSpPr>
          <p:cNvPr id="7475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295400" y="2667000"/>
            <a:ext cx="6705600" cy="23622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zh-TW" altLang="en-US" noProof="0" smtClean="0"/>
              <a:t>按一下以編輯母片副標題樣式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1219200" y="6248400"/>
            <a:ext cx="1905000" cy="457200"/>
          </a:xfrm>
        </p:spPr>
        <p:txBody>
          <a:bodyPr/>
          <a:lstStyle>
            <a:lvl1pPr>
              <a:defRPr>
                <a:solidFill>
                  <a:srgbClr val="000066"/>
                </a:solidFill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4D4A82"/>
                </a:solidFill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010400" y="6248400"/>
            <a:ext cx="1905000" cy="457200"/>
          </a:xfrm>
        </p:spPr>
        <p:txBody>
          <a:bodyPr/>
          <a:lstStyle>
            <a:lvl1pPr>
              <a:defRPr>
                <a:solidFill>
                  <a:srgbClr val="4D4A82"/>
                </a:solidFill>
              </a:defRPr>
            </a:lvl1pPr>
          </a:lstStyle>
          <a:p>
            <a:pPr>
              <a:defRPr/>
            </a:pPr>
            <a:fld id="{85FC6FB1-94C5-4DC7-96C4-CFDE70791417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13591451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5B8937-0491-4EF6-9C72-F9F618FA569C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165023522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051357-B21B-4502-9AA4-A4F4DDFDFB96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756716799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1981200" y="1524000"/>
            <a:ext cx="3276600" cy="4419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5410200" y="1524000"/>
            <a:ext cx="3276600" cy="4419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0C148C-3903-4B4F-87BD-67C0E4555308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193588489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0A0299-C232-48D6-A88B-5A71DCAFDB2B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146750691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D3C624-5EFB-4D94-80FF-4B51471A8356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517385251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765005-F4CA-4D50-A58E-53DE2D5A4EE7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52883329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A6CDC5-F4DD-43FD-99A0-14F2F480F670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4367516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w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7.xml"/><Relationship Id="rId13" Type="http://schemas.openxmlformats.org/officeDocument/2006/relationships/slideLayout" Target="../slideLayouts/slideLayout152.xml"/><Relationship Id="rId18" Type="http://schemas.openxmlformats.org/officeDocument/2006/relationships/image" Target="../media/image5.jpeg"/><Relationship Id="rId3" Type="http://schemas.openxmlformats.org/officeDocument/2006/relationships/slideLayout" Target="../slideLayouts/slideLayout142.xml"/><Relationship Id="rId7" Type="http://schemas.openxmlformats.org/officeDocument/2006/relationships/slideLayout" Target="../slideLayouts/slideLayout146.xml"/><Relationship Id="rId12" Type="http://schemas.openxmlformats.org/officeDocument/2006/relationships/slideLayout" Target="../slideLayouts/slideLayout151.xml"/><Relationship Id="rId17" Type="http://schemas.openxmlformats.org/officeDocument/2006/relationships/theme" Target="../theme/theme10.xml"/><Relationship Id="rId2" Type="http://schemas.openxmlformats.org/officeDocument/2006/relationships/slideLayout" Target="../slideLayouts/slideLayout141.xml"/><Relationship Id="rId16" Type="http://schemas.openxmlformats.org/officeDocument/2006/relationships/slideLayout" Target="../slideLayouts/slideLayout155.xml"/><Relationship Id="rId1" Type="http://schemas.openxmlformats.org/officeDocument/2006/relationships/slideLayout" Target="../slideLayouts/slideLayout140.xml"/><Relationship Id="rId6" Type="http://schemas.openxmlformats.org/officeDocument/2006/relationships/slideLayout" Target="../slideLayouts/slideLayout145.xml"/><Relationship Id="rId11" Type="http://schemas.openxmlformats.org/officeDocument/2006/relationships/slideLayout" Target="../slideLayouts/slideLayout150.xml"/><Relationship Id="rId5" Type="http://schemas.openxmlformats.org/officeDocument/2006/relationships/slideLayout" Target="../slideLayouts/slideLayout144.xml"/><Relationship Id="rId15" Type="http://schemas.openxmlformats.org/officeDocument/2006/relationships/slideLayout" Target="../slideLayouts/slideLayout154.xml"/><Relationship Id="rId10" Type="http://schemas.openxmlformats.org/officeDocument/2006/relationships/slideLayout" Target="../slideLayouts/slideLayout149.xml"/><Relationship Id="rId19" Type="http://schemas.openxmlformats.org/officeDocument/2006/relationships/image" Target="../media/image6.png"/><Relationship Id="rId4" Type="http://schemas.openxmlformats.org/officeDocument/2006/relationships/slideLayout" Target="../slideLayouts/slideLayout143.xml"/><Relationship Id="rId9" Type="http://schemas.openxmlformats.org/officeDocument/2006/relationships/slideLayout" Target="../slideLayouts/slideLayout148.xml"/><Relationship Id="rId14" Type="http://schemas.openxmlformats.org/officeDocument/2006/relationships/slideLayout" Target="../slideLayouts/slideLayout153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3.xml"/><Relationship Id="rId13" Type="http://schemas.openxmlformats.org/officeDocument/2006/relationships/slideLayout" Target="../slideLayouts/slideLayout168.xml"/><Relationship Id="rId18" Type="http://schemas.openxmlformats.org/officeDocument/2006/relationships/image" Target="../media/image5.jpeg"/><Relationship Id="rId3" Type="http://schemas.openxmlformats.org/officeDocument/2006/relationships/slideLayout" Target="../slideLayouts/slideLayout158.xml"/><Relationship Id="rId7" Type="http://schemas.openxmlformats.org/officeDocument/2006/relationships/slideLayout" Target="../slideLayouts/slideLayout162.xml"/><Relationship Id="rId12" Type="http://schemas.openxmlformats.org/officeDocument/2006/relationships/slideLayout" Target="../slideLayouts/slideLayout167.xml"/><Relationship Id="rId17" Type="http://schemas.openxmlformats.org/officeDocument/2006/relationships/theme" Target="../theme/theme11.xml"/><Relationship Id="rId2" Type="http://schemas.openxmlformats.org/officeDocument/2006/relationships/slideLayout" Target="../slideLayouts/slideLayout157.xml"/><Relationship Id="rId16" Type="http://schemas.openxmlformats.org/officeDocument/2006/relationships/slideLayout" Target="../slideLayouts/slideLayout171.xml"/><Relationship Id="rId1" Type="http://schemas.openxmlformats.org/officeDocument/2006/relationships/slideLayout" Target="../slideLayouts/slideLayout156.xml"/><Relationship Id="rId6" Type="http://schemas.openxmlformats.org/officeDocument/2006/relationships/slideLayout" Target="../slideLayouts/slideLayout161.xml"/><Relationship Id="rId11" Type="http://schemas.openxmlformats.org/officeDocument/2006/relationships/slideLayout" Target="../slideLayouts/slideLayout166.xml"/><Relationship Id="rId5" Type="http://schemas.openxmlformats.org/officeDocument/2006/relationships/slideLayout" Target="../slideLayouts/slideLayout160.xml"/><Relationship Id="rId15" Type="http://schemas.openxmlformats.org/officeDocument/2006/relationships/slideLayout" Target="../slideLayouts/slideLayout170.xml"/><Relationship Id="rId10" Type="http://schemas.openxmlformats.org/officeDocument/2006/relationships/slideLayout" Target="../slideLayouts/slideLayout165.xml"/><Relationship Id="rId19" Type="http://schemas.openxmlformats.org/officeDocument/2006/relationships/image" Target="../media/image6.png"/><Relationship Id="rId4" Type="http://schemas.openxmlformats.org/officeDocument/2006/relationships/slideLayout" Target="../slideLayouts/slideLayout159.xml"/><Relationship Id="rId9" Type="http://schemas.openxmlformats.org/officeDocument/2006/relationships/slideLayout" Target="../slideLayouts/slideLayout164.xml"/><Relationship Id="rId14" Type="http://schemas.openxmlformats.org/officeDocument/2006/relationships/slideLayout" Target="../slideLayouts/slideLayout16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9.xml"/><Relationship Id="rId13" Type="http://schemas.openxmlformats.org/officeDocument/2006/relationships/slideLayout" Target="../slideLayouts/slideLayout184.xml"/><Relationship Id="rId18" Type="http://schemas.openxmlformats.org/officeDocument/2006/relationships/image" Target="../media/image5.jpeg"/><Relationship Id="rId3" Type="http://schemas.openxmlformats.org/officeDocument/2006/relationships/slideLayout" Target="../slideLayouts/slideLayout174.xml"/><Relationship Id="rId7" Type="http://schemas.openxmlformats.org/officeDocument/2006/relationships/slideLayout" Target="../slideLayouts/slideLayout178.xml"/><Relationship Id="rId12" Type="http://schemas.openxmlformats.org/officeDocument/2006/relationships/slideLayout" Target="../slideLayouts/slideLayout183.xml"/><Relationship Id="rId17" Type="http://schemas.openxmlformats.org/officeDocument/2006/relationships/theme" Target="../theme/theme12.xml"/><Relationship Id="rId2" Type="http://schemas.openxmlformats.org/officeDocument/2006/relationships/slideLayout" Target="../slideLayouts/slideLayout173.xml"/><Relationship Id="rId16" Type="http://schemas.openxmlformats.org/officeDocument/2006/relationships/slideLayout" Target="../slideLayouts/slideLayout187.xml"/><Relationship Id="rId1" Type="http://schemas.openxmlformats.org/officeDocument/2006/relationships/slideLayout" Target="../slideLayouts/slideLayout172.xml"/><Relationship Id="rId6" Type="http://schemas.openxmlformats.org/officeDocument/2006/relationships/slideLayout" Target="../slideLayouts/slideLayout177.xml"/><Relationship Id="rId11" Type="http://schemas.openxmlformats.org/officeDocument/2006/relationships/slideLayout" Target="../slideLayouts/slideLayout182.xml"/><Relationship Id="rId5" Type="http://schemas.openxmlformats.org/officeDocument/2006/relationships/slideLayout" Target="../slideLayouts/slideLayout176.xml"/><Relationship Id="rId15" Type="http://schemas.openxmlformats.org/officeDocument/2006/relationships/slideLayout" Target="../slideLayouts/slideLayout186.xml"/><Relationship Id="rId10" Type="http://schemas.openxmlformats.org/officeDocument/2006/relationships/slideLayout" Target="../slideLayouts/slideLayout181.xml"/><Relationship Id="rId19" Type="http://schemas.openxmlformats.org/officeDocument/2006/relationships/image" Target="../media/image6.png"/><Relationship Id="rId4" Type="http://schemas.openxmlformats.org/officeDocument/2006/relationships/slideLayout" Target="../slideLayouts/slideLayout175.xml"/><Relationship Id="rId9" Type="http://schemas.openxmlformats.org/officeDocument/2006/relationships/slideLayout" Target="../slideLayouts/slideLayout180.xml"/><Relationship Id="rId14" Type="http://schemas.openxmlformats.org/officeDocument/2006/relationships/slideLayout" Target="../slideLayouts/slideLayout185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5.xml"/><Relationship Id="rId13" Type="http://schemas.openxmlformats.org/officeDocument/2006/relationships/slideLayout" Target="../slideLayouts/slideLayout200.xml"/><Relationship Id="rId18" Type="http://schemas.openxmlformats.org/officeDocument/2006/relationships/image" Target="../media/image5.jpeg"/><Relationship Id="rId3" Type="http://schemas.openxmlformats.org/officeDocument/2006/relationships/slideLayout" Target="../slideLayouts/slideLayout190.xml"/><Relationship Id="rId7" Type="http://schemas.openxmlformats.org/officeDocument/2006/relationships/slideLayout" Target="../slideLayouts/slideLayout194.xml"/><Relationship Id="rId12" Type="http://schemas.openxmlformats.org/officeDocument/2006/relationships/slideLayout" Target="../slideLayouts/slideLayout199.xml"/><Relationship Id="rId17" Type="http://schemas.openxmlformats.org/officeDocument/2006/relationships/theme" Target="../theme/theme13.xml"/><Relationship Id="rId2" Type="http://schemas.openxmlformats.org/officeDocument/2006/relationships/slideLayout" Target="../slideLayouts/slideLayout189.xml"/><Relationship Id="rId16" Type="http://schemas.openxmlformats.org/officeDocument/2006/relationships/slideLayout" Target="../slideLayouts/slideLayout203.xml"/><Relationship Id="rId1" Type="http://schemas.openxmlformats.org/officeDocument/2006/relationships/slideLayout" Target="../slideLayouts/slideLayout188.xml"/><Relationship Id="rId6" Type="http://schemas.openxmlformats.org/officeDocument/2006/relationships/slideLayout" Target="../slideLayouts/slideLayout193.xml"/><Relationship Id="rId11" Type="http://schemas.openxmlformats.org/officeDocument/2006/relationships/slideLayout" Target="../slideLayouts/slideLayout198.xml"/><Relationship Id="rId5" Type="http://schemas.openxmlformats.org/officeDocument/2006/relationships/slideLayout" Target="../slideLayouts/slideLayout192.xml"/><Relationship Id="rId15" Type="http://schemas.openxmlformats.org/officeDocument/2006/relationships/slideLayout" Target="../slideLayouts/slideLayout202.xml"/><Relationship Id="rId10" Type="http://schemas.openxmlformats.org/officeDocument/2006/relationships/slideLayout" Target="../slideLayouts/slideLayout197.xml"/><Relationship Id="rId19" Type="http://schemas.openxmlformats.org/officeDocument/2006/relationships/image" Target="../media/image6.png"/><Relationship Id="rId4" Type="http://schemas.openxmlformats.org/officeDocument/2006/relationships/slideLayout" Target="../slideLayouts/slideLayout191.xml"/><Relationship Id="rId9" Type="http://schemas.openxmlformats.org/officeDocument/2006/relationships/slideLayout" Target="../slideLayouts/slideLayout196.xml"/><Relationship Id="rId14" Type="http://schemas.openxmlformats.org/officeDocument/2006/relationships/slideLayout" Target="../slideLayouts/slideLayout20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1.xml"/><Relationship Id="rId13" Type="http://schemas.openxmlformats.org/officeDocument/2006/relationships/slideLayout" Target="../slideLayouts/slideLayout216.xml"/><Relationship Id="rId18" Type="http://schemas.openxmlformats.org/officeDocument/2006/relationships/image" Target="../media/image7.jpeg"/><Relationship Id="rId3" Type="http://schemas.openxmlformats.org/officeDocument/2006/relationships/slideLayout" Target="../slideLayouts/slideLayout206.xml"/><Relationship Id="rId7" Type="http://schemas.openxmlformats.org/officeDocument/2006/relationships/slideLayout" Target="../slideLayouts/slideLayout210.xml"/><Relationship Id="rId12" Type="http://schemas.openxmlformats.org/officeDocument/2006/relationships/slideLayout" Target="../slideLayouts/slideLayout215.xml"/><Relationship Id="rId17" Type="http://schemas.openxmlformats.org/officeDocument/2006/relationships/theme" Target="../theme/theme14.xml"/><Relationship Id="rId2" Type="http://schemas.openxmlformats.org/officeDocument/2006/relationships/slideLayout" Target="../slideLayouts/slideLayout205.xml"/><Relationship Id="rId16" Type="http://schemas.openxmlformats.org/officeDocument/2006/relationships/slideLayout" Target="../slideLayouts/slideLayout219.xml"/><Relationship Id="rId20" Type="http://schemas.openxmlformats.org/officeDocument/2006/relationships/image" Target="../media/image6.png"/><Relationship Id="rId1" Type="http://schemas.openxmlformats.org/officeDocument/2006/relationships/slideLayout" Target="../slideLayouts/slideLayout204.xml"/><Relationship Id="rId6" Type="http://schemas.openxmlformats.org/officeDocument/2006/relationships/slideLayout" Target="../slideLayouts/slideLayout209.xml"/><Relationship Id="rId11" Type="http://schemas.openxmlformats.org/officeDocument/2006/relationships/slideLayout" Target="../slideLayouts/slideLayout214.xml"/><Relationship Id="rId5" Type="http://schemas.openxmlformats.org/officeDocument/2006/relationships/slideLayout" Target="../slideLayouts/slideLayout208.xml"/><Relationship Id="rId15" Type="http://schemas.openxmlformats.org/officeDocument/2006/relationships/slideLayout" Target="../slideLayouts/slideLayout218.xml"/><Relationship Id="rId10" Type="http://schemas.openxmlformats.org/officeDocument/2006/relationships/slideLayout" Target="../slideLayouts/slideLayout213.xml"/><Relationship Id="rId19" Type="http://schemas.openxmlformats.org/officeDocument/2006/relationships/image" Target="../media/image8.gif"/><Relationship Id="rId4" Type="http://schemas.openxmlformats.org/officeDocument/2006/relationships/slideLayout" Target="../slideLayouts/slideLayout207.xml"/><Relationship Id="rId9" Type="http://schemas.openxmlformats.org/officeDocument/2006/relationships/slideLayout" Target="../slideLayouts/slideLayout212.xml"/><Relationship Id="rId14" Type="http://schemas.openxmlformats.org/officeDocument/2006/relationships/slideLayout" Target="../slideLayouts/slideLayout217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7.xml"/><Relationship Id="rId13" Type="http://schemas.openxmlformats.org/officeDocument/2006/relationships/slideLayout" Target="../slideLayouts/slideLayout232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222.xml"/><Relationship Id="rId7" Type="http://schemas.openxmlformats.org/officeDocument/2006/relationships/slideLayout" Target="../slideLayouts/slideLayout226.xml"/><Relationship Id="rId12" Type="http://schemas.openxmlformats.org/officeDocument/2006/relationships/slideLayout" Target="../slideLayouts/slideLayout231.xml"/><Relationship Id="rId17" Type="http://schemas.openxmlformats.org/officeDocument/2006/relationships/theme" Target="../theme/theme15.xml"/><Relationship Id="rId2" Type="http://schemas.openxmlformats.org/officeDocument/2006/relationships/slideLayout" Target="../slideLayouts/slideLayout221.xml"/><Relationship Id="rId16" Type="http://schemas.openxmlformats.org/officeDocument/2006/relationships/slideLayout" Target="../slideLayouts/slideLayout235.xml"/><Relationship Id="rId1" Type="http://schemas.openxmlformats.org/officeDocument/2006/relationships/slideLayout" Target="../slideLayouts/slideLayout220.xml"/><Relationship Id="rId6" Type="http://schemas.openxmlformats.org/officeDocument/2006/relationships/slideLayout" Target="../slideLayouts/slideLayout225.xml"/><Relationship Id="rId11" Type="http://schemas.openxmlformats.org/officeDocument/2006/relationships/slideLayout" Target="../slideLayouts/slideLayout230.xml"/><Relationship Id="rId5" Type="http://schemas.openxmlformats.org/officeDocument/2006/relationships/slideLayout" Target="../slideLayouts/slideLayout224.xml"/><Relationship Id="rId15" Type="http://schemas.openxmlformats.org/officeDocument/2006/relationships/slideLayout" Target="../slideLayouts/slideLayout234.xml"/><Relationship Id="rId10" Type="http://schemas.openxmlformats.org/officeDocument/2006/relationships/slideLayout" Target="../slideLayouts/slideLayout229.xml"/><Relationship Id="rId19" Type="http://schemas.openxmlformats.org/officeDocument/2006/relationships/image" Target="../media/image2.wmf"/><Relationship Id="rId4" Type="http://schemas.openxmlformats.org/officeDocument/2006/relationships/slideLayout" Target="../slideLayouts/slideLayout223.xml"/><Relationship Id="rId9" Type="http://schemas.openxmlformats.org/officeDocument/2006/relationships/slideLayout" Target="../slideLayouts/slideLayout228.xml"/><Relationship Id="rId14" Type="http://schemas.openxmlformats.org/officeDocument/2006/relationships/slideLayout" Target="../slideLayouts/slideLayout233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3.xml"/><Relationship Id="rId13" Type="http://schemas.openxmlformats.org/officeDocument/2006/relationships/image" Target="../media/image9.jpg"/><Relationship Id="rId3" Type="http://schemas.openxmlformats.org/officeDocument/2006/relationships/slideLayout" Target="../slideLayouts/slideLayout238.xml"/><Relationship Id="rId7" Type="http://schemas.openxmlformats.org/officeDocument/2006/relationships/slideLayout" Target="../slideLayouts/slideLayout242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237.xml"/><Relationship Id="rId1" Type="http://schemas.openxmlformats.org/officeDocument/2006/relationships/slideLayout" Target="../slideLayouts/slideLayout236.xml"/><Relationship Id="rId6" Type="http://schemas.openxmlformats.org/officeDocument/2006/relationships/slideLayout" Target="../slideLayouts/slideLayout241.xml"/><Relationship Id="rId11" Type="http://schemas.openxmlformats.org/officeDocument/2006/relationships/slideLayout" Target="../slideLayouts/slideLayout246.xml"/><Relationship Id="rId5" Type="http://schemas.openxmlformats.org/officeDocument/2006/relationships/slideLayout" Target="../slideLayouts/slideLayout240.xml"/><Relationship Id="rId10" Type="http://schemas.openxmlformats.org/officeDocument/2006/relationships/slideLayout" Target="../slideLayouts/slideLayout245.xml"/><Relationship Id="rId4" Type="http://schemas.openxmlformats.org/officeDocument/2006/relationships/slideLayout" Target="../slideLayouts/slideLayout239.xml"/><Relationship Id="rId9" Type="http://schemas.openxmlformats.org/officeDocument/2006/relationships/slideLayout" Target="../slideLayouts/slideLayout244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4.xml"/><Relationship Id="rId13" Type="http://schemas.openxmlformats.org/officeDocument/2006/relationships/slideLayout" Target="../slideLayouts/slideLayout259.xml"/><Relationship Id="rId3" Type="http://schemas.openxmlformats.org/officeDocument/2006/relationships/slideLayout" Target="../slideLayouts/slideLayout249.xml"/><Relationship Id="rId7" Type="http://schemas.openxmlformats.org/officeDocument/2006/relationships/slideLayout" Target="../slideLayouts/slideLayout253.xml"/><Relationship Id="rId12" Type="http://schemas.openxmlformats.org/officeDocument/2006/relationships/slideLayout" Target="../slideLayouts/slideLayout258.xml"/><Relationship Id="rId2" Type="http://schemas.openxmlformats.org/officeDocument/2006/relationships/slideLayout" Target="../slideLayouts/slideLayout248.xml"/><Relationship Id="rId1" Type="http://schemas.openxmlformats.org/officeDocument/2006/relationships/slideLayout" Target="../slideLayouts/slideLayout247.xml"/><Relationship Id="rId6" Type="http://schemas.openxmlformats.org/officeDocument/2006/relationships/slideLayout" Target="../slideLayouts/slideLayout252.xml"/><Relationship Id="rId11" Type="http://schemas.openxmlformats.org/officeDocument/2006/relationships/slideLayout" Target="../slideLayouts/slideLayout257.xml"/><Relationship Id="rId5" Type="http://schemas.openxmlformats.org/officeDocument/2006/relationships/slideLayout" Target="../slideLayouts/slideLayout251.xml"/><Relationship Id="rId10" Type="http://schemas.openxmlformats.org/officeDocument/2006/relationships/slideLayout" Target="../slideLayouts/slideLayout256.xml"/><Relationship Id="rId4" Type="http://schemas.openxmlformats.org/officeDocument/2006/relationships/slideLayout" Target="../slideLayouts/slideLayout250.xml"/><Relationship Id="rId9" Type="http://schemas.openxmlformats.org/officeDocument/2006/relationships/slideLayout" Target="../slideLayouts/slideLayout255.xml"/><Relationship Id="rId14" Type="http://schemas.openxmlformats.org/officeDocument/2006/relationships/theme" Target="../theme/theme17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7.xml"/><Relationship Id="rId3" Type="http://schemas.openxmlformats.org/officeDocument/2006/relationships/slideLayout" Target="../slideLayouts/slideLayout262.xml"/><Relationship Id="rId7" Type="http://schemas.openxmlformats.org/officeDocument/2006/relationships/slideLayout" Target="../slideLayouts/slideLayout266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261.xml"/><Relationship Id="rId1" Type="http://schemas.openxmlformats.org/officeDocument/2006/relationships/slideLayout" Target="../slideLayouts/slideLayout260.xml"/><Relationship Id="rId6" Type="http://schemas.openxmlformats.org/officeDocument/2006/relationships/slideLayout" Target="../slideLayouts/slideLayout265.xml"/><Relationship Id="rId11" Type="http://schemas.openxmlformats.org/officeDocument/2006/relationships/slideLayout" Target="../slideLayouts/slideLayout270.xml"/><Relationship Id="rId5" Type="http://schemas.openxmlformats.org/officeDocument/2006/relationships/slideLayout" Target="../slideLayouts/slideLayout264.xml"/><Relationship Id="rId10" Type="http://schemas.openxmlformats.org/officeDocument/2006/relationships/slideLayout" Target="../slideLayouts/slideLayout269.xml"/><Relationship Id="rId4" Type="http://schemas.openxmlformats.org/officeDocument/2006/relationships/slideLayout" Target="../slideLayouts/slideLayout263.xml"/><Relationship Id="rId9" Type="http://schemas.openxmlformats.org/officeDocument/2006/relationships/slideLayout" Target="../slideLayouts/slideLayout268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8.xml"/><Relationship Id="rId13" Type="http://schemas.openxmlformats.org/officeDocument/2006/relationships/slideLayout" Target="../slideLayouts/slideLayout283.xml"/><Relationship Id="rId18" Type="http://schemas.openxmlformats.org/officeDocument/2006/relationships/image" Target="../media/image12.png"/><Relationship Id="rId3" Type="http://schemas.openxmlformats.org/officeDocument/2006/relationships/slideLayout" Target="../slideLayouts/slideLayout273.xml"/><Relationship Id="rId7" Type="http://schemas.openxmlformats.org/officeDocument/2006/relationships/slideLayout" Target="../slideLayouts/slideLayout277.xml"/><Relationship Id="rId12" Type="http://schemas.openxmlformats.org/officeDocument/2006/relationships/slideLayout" Target="../slideLayouts/slideLayout282.xml"/><Relationship Id="rId17" Type="http://schemas.openxmlformats.org/officeDocument/2006/relationships/image" Target="../media/image11.png"/><Relationship Id="rId2" Type="http://schemas.openxmlformats.org/officeDocument/2006/relationships/slideLayout" Target="../slideLayouts/slideLayout272.xml"/><Relationship Id="rId16" Type="http://schemas.openxmlformats.org/officeDocument/2006/relationships/image" Target="../media/image10.png"/><Relationship Id="rId1" Type="http://schemas.openxmlformats.org/officeDocument/2006/relationships/slideLayout" Target="../slideLayouts/slideLayout271.xml"/><Relationship Id="rId6" Type="http://schemas.openxmlformats.org/officeDocument/2006/relationships/slideLayout" Target="../slideLayouts/slideLayout276.xml"/><Relationship Id="rId11" Type="http://schemas.openxmlformats.org/officeDocument/2006/relationships/slideLayout" Target="../slideLayouts/slideLayout281.xml"/><Relationship Id="rId5" Type="http://schemas.openxmlformats.org/officeDocument/2006/relationships/slideLayout" Target="../slideLayouts/slideLayout275.xml"/><Relationship Id="rId15" Type="http://schemas.openxmlformats.org/officeDocument/2006/relationships/theme" Target="../theme/theme19.xml"/><Relationship Id="rId10" Type="http://schemas.openxmlformats.org/officeDocument/2006/relationships/slideLayout" Target="../slideLayouts/slideLayout280.xml"/><Relationship Id="rId4" Type="http://schemas.openxmlformats.org/officeDocument/2006/relationships/slideLayout" Target="../slideLayouts/slideLayout274.xml"/><Relationship Id="rId9" Type="http://schemas.openxmlformats.org/officeDocument/2006/relationships/slideLayout" Target="../slideLayouts/slideLayout279.xml"/><Relationship Id="rId14" Type="http://schemas.openxmlformats.org/officeDocument/2006/relationships/slideLayout" Target="../slideLayouts/slideLayout28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2.xml"/><Relationship Id="rId13" Type="http://schemas.openxmlformats.org/officeDocument/2006/relationships/slideLayout" Target="../slideLayouts/slideLayout297.xml"/><Relationship Id="rId18" Type="http://schemas.openxmlformats.org/officeDocument/2006/relationships/image" Target="../media/image12.png"/><Relationship Id="rId3" Type="http://schemas.openxmlformats.org/officeDocument/2006/relationships/slideLayout" Target="../slideLayouts/slideLayout287.xml"/><Relationship Id="rId7" Type="http://schemas.openxmlformats.org/officeDocument/2006/relationships/slideLayout" Target="../slideLayouts/slideLayout291.xml"/><Relationship Id="rId12" Type="http://schemas.openxmlformats.org/officeDocument/2006/relationships/slideLayout" Target="../slideLayouts/slideLayout296.xml"/><Relationship Id="rId17" Type="http://schemas.openxmlformats.org/officeDocument/2006/relationships/image" Target="../media/image11.png"/><Relationship Id="rId2" Type="http://schemas.openxmlformats.org/officeDocument/2006/relationships/slideLayout" Target="../slideLayouts/slideLayout286.xml"/><Relationship Id="rId16" Type="http://schemas.openxmlformats.org/officeDocument/2006/relationships/image" Target="../media/image10.png"/><Relationship Id="rId1" Type="http://schemas.openxmlformats.org/officeDocument/2006/relationships/slideLayout" Target="../slideLayouts/slideLayout285.xml"/><Relationship Id="rId6" Type="http://schemas.openxmlformats.org/officeDocument/2006/relationships/slideLayout" Target="../slideLayouts/slideLayout290.xml"/><Relationship Id="rId11" Type="http://schemas.openxmlformats.org/officeDocument/2006/relationships/slideLayout" Target="../slideLayouts/slideLayout295.xml"/><Relationship Id="rId5" Type="http://schemas.openxmlformats.org/officeDocument/2006/relationships/slideLayout" Target="../slideLayouts/slideLayout289.xml"/><Relationship Id="rId15" Type="http://schemas.openxmlformats.org/officeDocument/2006/relationships/theme" Target="../theme/theme20.xml"/><Relationship Id="rId10" Type="http://schemas.openxmlformats.org/officeDocument/2006/relationships/slideLayout" Target="../slideLayouts/slideLayout294.xml"/><Relationship Id="rId4" Type="http://schemas.openxmlformats.org/officeDocument/2006/relationships/slideLayout" Target="../slideLayouts/slideLayout288.xml"/><Relationship Id="rId9" Type="http://schemas.openxmlformats.org/officeDocument/2006/relationships/slideLayout" Target="../slideLayouts/slideLayout293.xml"/><Relationship Id="rId14" Type="http://schemas.openxmlformats.org/officeDocument/2006/relationships/slideLayout" Target="../slideLayouts/slideLayout298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6.xml"/><Relationship Id="rId13" Type="http://schemas.openxmlformats.org/officeDocument/2006/relationships/slideLayout" Target="../slideLayouts/slideLayout311.xml"/><Relationship Id="rId3" Type="http://schemas.openxmlformats.org/officeDocument/2006/relationships/slideLayout" Target="../slideLayouts/slideLayout301.xml"/><Relationship Id="rId7" Type="http://schemas.openxmlformats.org/officeDocument/2006/relationships/slideLayout" Target="../slideLayouts/slideLayout305.xml"/><Relationship Id="rId12" Type="http://schemas.openxmlformats.org/officeDocument/2006/relationships/slideLayout" Target="../slideLayouts/slideLayout310.xml"/><Relationship Id="rId2" Type="http://schemas.openxmlformats.org/officeDocument/2006/relationships/slideLayout" Target="../slideLayouts/slideLayout300.xml"/><Relationship Id="rId1" Type="http://schemas.openxmlformats.org/officeDocument/2006/relationships/slideLayout" Target="../slideLayouts/slideLayout299.xml"/><Relationship Id="rId6" Type="http://schemas.openxmlformats.org/officeDocument/2006/relationships/slideLayout" Target="../slideLayouts/slideLayout304.xml"/><Relationship Id="rId11" Type="http://schemas.openxmlformats.org/officeDocument/2006/relationships/slideLayout" Target="../slideLayouts/slideLayout309.xml"/><Relationship Id="rId5" Type="http://schemas.openxmlformats.org/officeDocument/2006/relationships/slideLayout" Target="../slideLayouts/slideLayout303.xml"/><Relationship Id="rId10" Type="http://schemas.openxmlformats.org/officeDocument/2006/relationships/slideLayout" Target="../slideLayouts/slideLayout308.xml"/><Relationship Id="rId4" Type="http://schemas.openxmlformats.org/officeDocument/2006/relationships/slideLayout" Target="../slideLayouts/slideLayout302.xml"/><Relationship Id="rId9" Type="http://schemas.openxmlformats.org/officeDocument/2006/relationships/slideLayout" Target="../slideLayouts/slideLayout307.xml"/><Relationship Id="rId14" Type="http://schemas.openxmlformats.org/officeDocument/2006/relationships/theme" Target="../theme/theme21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9.xml"/><Relationship Id="rId13" Type="http://schemas.openxmlformats.org/officeDocument/2006/relationships/slideLayout" Target="../slideLayouts/slideLayout324.xml"/><Relationship Id="rId3" Type="http://schemas.openxmlformats.org/officeDocument/2006/relationships/slideLayout" Target="../slideLayouts/slideLayout314.xml"/><Relationship Id="rId7" Type="http://schemas.openxmlformats.org/officeDocument/2006/relationships/slideLayout" Target="../slideLayouts/slideLayout318.xml"/><Relationship Id="rId12" Type="http://schemas.openxmlformats.org/officeDocument/2006/relationships/slideLayout" Target="../slideLayouts/slideLayout323.xml"/><Relationship Id="rId2" Type="http://schemas.openxmlformats.org/officeDocument/2006/relationships/slideLayout" Target="../slideLayouts/slideLayout313.xml"/><Relationship Id="rId1" Type="http://schemas.openxmlformats.org/officeDocument/2006/relationships/slideLayout" Target="../slideLayouts/slideLayout312.xml"/><Relationship Id="rId6" Type="http://schemas.openxmlformats.org/officeDocument/2006/relationships/slideLayout" Target="../slideLayouts/slideLayout317.xml"/><Relationship Id="rId11" Type="http://schemas.openxmlformats.org/officeDocument/2006/relationships/slideLayout" Target="../slideLayouts/slideLayout322.xml"/><Relationship Id="rId5" Type="http://schemas.openxmlformats.org/officeDocument/2006/relationships/slideLayout" Target="../slideLayouts/slideLayout316.xml"/><Relationship Id="rId10" Type="http://schemas.openxmlformats.org/officeDocument/2006/relationships/slideLayout" Target="../slideLayouts/slideLayout321.xml"/><Relationship Id="rId4" Type="http://schemas.openxmlformats.org/officeDocument/2006/relationships/slideLayout" Target="../slideLayouts/slideLayout315.xml"/><Relationship Id="rId9" Type="http://schemas.openxmlformats.org/officeDocument/2006/relationships/slideLayout" Target="../slideLayouts/slideLayout320.xml"/><Relationship Id="rId14" Type="http://schemas.openxmlformats.org/officeDocument/2006/relationships/theme" Target="../theme/theme22.xml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2.xml"/><Relationship Id="rId13" Type="http://schemas.openxmlformats.org/officeDocument/2006/relationships/image" Target="../media/image14.jpeg"/><Relationship Id="rId3" Type="http://schemas.openxmlformats.org/officeDocument/2006/relationships/slideLayout" Target="../slideLayouts/slideLayout327.xml"/><Relationship Id="rId7" Type="http://schemas.openxmlformats.org/officeDocument/2006/relationships/slideLayout" Target="../slideLayouts/slideLayout331.xml"/><Relationship Id="rId12" Type="http://schemas.openxmlformats.org/officeDocument/2006/relationships/theme" Target="../theme/theme23.xml"/><Relationship Id="rId2" Type="http://schemas.openxmlformats.org/officeDocument/2006/relationships/slideLayout" Target="../slideLayouts/slideLayout326.xml"/><Relationship Id="rId1" Type="http://schemas.openxmlformats.org/officeDocument/2006/relationships/slideLayout" Target="../slideLayouts/slideLayout325.xml"/><Relationship Id="rId6" Type="http://schemas.openxmlformats.org/officeDocument/2006/relationships/slideLayout" Target="../slideLayouts/slideLayout330.xml"/><Relationship Id="rId11" Type="http://schemas.openxmlformats.org/officeDocument/2006/relationships/slideLayout" Target="../slideLayouts/slideLayout335.xml"/><Relationship Id="rId5" Type="http://schemas.openxmlformats.org/officeDocument/2006/relationships/slideLayout" Target="../slideLayouts/slideLayout329.xml"/><Relationship Id="rId10" Type="http://schemas.openxmlformats.org/officeDocument/2006/relationships/slideLayout" Target="../slideLayouts/slideLayout334.xml"/><Relationship Id="rId4" Type="http://schemas.openxmlformats.org/officeDocument/2006/relationships/slideLayout" Target="../slideLayouts/slideLayout328.xml"/><Relationship Id="rId9" Type="http://schemas.openxmlformats.org/officeDocument/2006/relationships/slideLayout" Target="../slideLayouts/slideLayout333.xml"/></Relationships>
</file>

<file path=ppt/slideMasters/_rels/slideMaster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3.xml"/><Relationship Id="rId13" Type="http://schemas.openxmlformats.org/officeDocument/2006/relationships/slideLayout" Target="../slideLayouts/slideLayout348.xml"/><Relationship Id="rId3" Type="http://schemas.openxmlformats.org/officeDocument/2006/relationships/slideLayout" Target="../slideLayouts/slideLayout338.xml"/><Relationship Id="rId7" Type="http://schemas.openxmlformats.org/officeDocument/2006/relationships/slideLayout" Target="../slideLayouts/slideLayout342.xml"/><Relationship Id="rId12" Type="http://schemas.openxmlformats.org/officeDocument/2006/relationships/slideLayout" Target="../slideLayouts/slideLayout347.xml"/><Relationship Id="rId17" Type="http://schemas.openxmlformats.org/officeDocument/2006/relationships/image" Target="../media/image2.wmf"/><Relationship Id="rId2" Type="http://schemas.openxmlformats.org/officeDocument/2006/relationships/slideLayout" Target="../slideLayouts/slideLayout337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336.xml"/><Relationship Id="rId6" Type="http://schemas.openxmlformats.org/officeDocument/2006/relationships/slideLayout" Target="../slideLayouts/slideLayout341.xml"/><Relationship Id="rId11" Type="http://schemas.openxmlformats.org/officeDocument/2006/relationships/slideLayout" Target="../slideLayouts/slideLayout346.xml"/><Relationship Id="rId5" Type="http://schemas.openxmlformats.org/officeDocument/2006/relationships/slideLayout" Target="../slideLayouts/slideLayout340.xml"/><Relationship Id="rId15" Type="http://schemas.openxmlformats.org/officeDocument/2006/relationships/image" Target="../media/image15.jpeg"/><Relationship Id="rId10" Type="http://schemas.openxmlformats.org/officeDocument/2006/relationships/slideLayout" Target="../slideLayouts/slideLayout345.xml"/><Relationship Id="rId4" Type="http://schemas.openxmlformats.org/officeDocument/2006/relationships/slideLayout" Target="../slideLayouts/slideLayout339.xml"/><Relationship Id="rId9" Type="http://schemas.openxmlformats.org/officeDocument/2006/relationships/slideLayout" Target="../slideLayouts/slideLayout344.xml"/><Relationship Id="rId14" Type="http://schemas.openxmlformats.org/officeDocument/2006/relationships/theme" Target="../theme/theme24.xml"/></Relationships>
</file>

<file path=ppt/slideMasters/_rels/slideMaster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6.xml"/><Relationship Id="rId13" Type="http://schemas.openxmlformats.org/officeDocument/2006/relationships/slideLayout" Target="../slideLayouts/slideLayout361.xml"/><Relationship Id="rId3" Type="http://schemas.openxmlformats.org/officeDocument/2006/relationships/slideLayout" Target="../slideLayouts/slideLayout351.xml"/><Relationship Id="rId7" Type="http://schemas.openxmlformats.org/officeDocument/2006/relationships/slideLayout" Target="../slideLayouts/slideLayout355.xml"/><Relationship Id="rId12" Type="http://schemas.openxmlformats.org/officeDocument/2006/relationships/slideLayout" Target="../slideLayouts/slideLayout360.xml"/><Relationship Id="rId2" Type="http://schemas.openxmlformats.org/officeDocument/2006/relationships/slideLayout" Target="../slideLayouts/slideLayout350.xml"/><Relationship Id="rId16" Type="http://schemas.openxmlformats.org/officeDocument/2006/relationships/image" Target="../media/image2.wmf"/><Relationship Id="rId1" Type="http://schemas.openxmlformats.org/officeDocument/2006/relationships/slideLayout" Target="../slideLayouts/slideLayout349.xml"/><Relationship Id="rId6" Type="http://schemas.openxmlformats.org/officeDocument/2006/relationships/slideLayout" Target="../slideLayouts/slideLayout354.xml"/><Relationship Id="rId11" Type="http://schemas.openxmlformats.org/officeDocument/2006/relationships/slideLayout" Target="../slideLayouts/slideLayout359.xml"/><Relationship Id="rId5" Type="http://schemas.openxmlformats.org/officeDocument/2006/relationships/slideLayout" Target="../slideLayouts/slideLayout353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358.xml"/><Relationship Id="rId4" Type="http://schemas.openxmlformats.org/officeDocument/2006/relationships/slideLayout" Target="../slideLayouts/slideLayout352.xml"/><Relationship Id="rId9" Type="http://schemas.openxmlformats.org/officeDocument/2006/relationships/slideLayout" Target="../slideLayouts/slideLayout357.xml"/><Relationship Id="rId14" Type="http://schemas.openxmlformats.org/officeDocument/2006/relationships/theme" Target="../theme/theme25.xml"/></Relationships>
</file>

<file path=ppt/slideMasters/_rels/slideMaster2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9.xml"/><Relationship Id="rId13" Type="http://schemas.openxmlformats.org/officeDocument/2006/relationships/slideLayout" Target="../slideLayouts/slideLayout374.xml"/><Relationship Id="rId18" Type="http://schemas.openxmlformats.org/officeDocument/2006/relationships/theme" Target="../theme/theme26.xml"/><Relationship Id="rId3" Type="http://schemas.openxmlformats.org/officeDocument/2006/relationships/slideLayout" Target="../slideLayouts/slideLayout364.xml"/><Relationship Id="rId21" Type="http://schemas.openxmlformats.org/officeDocument/2006/relationships/image" Target="../media/image2.wmf"/><Relationship Id="rId7" Type="http://schemas.openxmlformats.org/officeDocument/2006/relationships/slideLayout" Target="../slideLayouts/slideLayout368.xml"/><Relationship Id="rId12" Type="http://schemas.openxmlformats.org/officeDocument/2006/relationships/slideLayout" Target="../slideLayouts/slideLayout373.xml"/><Relationship Id="rId17" Type="http://schemas.openxmlformats.org/officeDocument/2006/relationships/slideLayout" Target="../slideLayouts/slideLayout378.xml"/><Relationship Id="rId2" Type="http://schemas.openxmlformats.org/officeDocument/2006/relationships/slideLayout" Target="../slideLayouts/slideLayout363.xml"/><Relationship Id="rId16" Type="http://schemas.openxmlformats.org/officeDocument/2006/relationships/slideLayout" Target="../slideLayouts/slideLayout377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362.xml"/><Relationship Id="rId6" Type="http://schemas.openxmlformats.org/officeDocument/2006/relationships/slideLayout" Target="../slideLayouts/slideLayout367.xml"/><Relationship Id="rId11" Type="http://schemas.openxmlformats.org/officeDocument/2006/relationships/slideLayout" Target="../slideLayouts/slideLayout372.xml"/><Relationship Id="rId5" Type="http://schemas.openxmlformats.org/officeDocument/2006/relationships/slideLayout" Target="../slideLayouts/slideLayout366.xml"/><Relationship Id="rId15" Type="http://schemas.openxmlformats.org/officeDocument/2006/relationships/slideLayout" Target="../slideLayouts/slideLayout376.xml"/><Relationship Id="rId10" Type="http://schemas.openxmlformats.org/officeDocument/2006/relationships/slideLayout" Target="../slideLayouts/slideLayout371.xml"/><Relationship Id="rId19" Type="http://schemas.openxmlformats.org/officeDocument/2006/relationships/image" Target="../media/image15.jpeg"/><Relationship Id="rId4" Type="http://schemas.openxmlformats.org/officeDocument/2006/relationships/slideLayout" Target="../slideLayouts/slideLayout365.xml"/><Relationship Id="rId9" Type="http://schemas.openxmlformats.org/officeDocument/2006/relationships/slideLayout" Target="../slideLayouts/slideLayout370.xml"/><Relationship Id="rId14" Type="http://schemas.openxmlformats.org/officeDocument/2006/relationships/slideLayout" Target="../slideLayouts/slideLayout375.xml"/></Relationships>
</file>

<file path=ppt/slideMasters/_rels/slideMaster2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6.xml"/><Relationship Id="rId13" Type="http://schemas.openxmlformats.org/officeDocument/2006/relationships/slideLayout" Target="../slideLayouts/slideLayout391.xml"/><Relationship Id="rId18" Type="http://schemas.openxmlformats.org/officeDocument/2006/relationships/image" Target="../media/image12.png"/><Relationship Id="rId3" Type="http://schemas.openxmlformats.org/officeDocument/2006/relationships/slideLayout" Target="../slideLayouts/slideLayout381.xml"/><Relationship Id="rId7" Type="http://schemas.openxmlformats.org/officeDocument/2006/relationships/slideLayout" Target="../slideLayouts/slideLayout385.xml"/><Relationship Id="rId12" Type="http://schemas.openxmlformats.org/officeDocument/2006/relationships/slideLayout" Target="../slideLayouts/slideLayout390.xml"/><Relationship Id="rId17" Type="http://schemas.openxmlformats.org/officeDocument/2006/relationships/image" Target="../media/image11.png"/><Relationship Id="rId2" Type="http://schemas.openxmlformats.org/officeDocument/2006/relationships/slideLayout" Target="../slideLayouts/slideLayout380.xml"/><Relationship Id="rId16" Type="http://schemas.openxmlformats.org/officeDocument/2006/relationships/image" Target="../media/image15.jpeg"/><Relationship Id="rId1" Type="http://schemas.openxmlformats.org/officeDocument/2006/relationships/slideLayout" Target="../slideLayouts/slideLayout379.xml"/><Relationship Id="rId6" Type="http://schemas.openxmlformats.org/officeDocument/2006/relationships/slideLayout" Target="../slideLayouts/slideLayout384.xml"/><Relationship Id="rId11" Type="http://schemas.openxmlformats.org/officeDocument/2006/relationships/slideLayout" Target="../slideLayouts/slideLayout389.xml"/><Relationship Id="rId5" Type="http://schemas.openxmlformats.org/officeDocument/2006/relationships/slideLayout" Target="../slideLayouts/slideLayout383.xml"/><Relationship Id="rId15" Type="http://schemas.openxmlformats.org/officeDocument/2006/relationships/theme" Target="../theme/theme27.xml"/><Relationship Id="rId10" Type="http://schemas.openxmlformats.org/officeDocument/2006/relationships/slideLayout" Target="../slideLayouts/slideLayout388.xml"/><Relationship Id="rId4" Type="http://schemas.openxmlformats.org/officeDocument/2006/relationships/slideLayout" Target="../slideLayouts/slideLayout382.xml"/><Relationship Id="rId9" Type="http://schemas.openxmlformats.org/officeDocument/2006/relationships/slideLayout" Target="../slideLayouts/slideLayout387.xml"/><Relationship Id="rId14" Type="http://schemas.openxmlformats.org/officeDocument/2006/relationships/slideLayout" Target="../slideLayouts/slideLayout392.xml"/></Relationships>
</file>

<file path=ppt/slideMasters/_rels/slideMaster2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0.xml"/><Relationship Id="rId13" Type="http://schemas.openxmlformats.org/officeDocument/2006/relationships/slideLayout" Target="../slideLayouts/slideLayout405.xml"/><Relationship Id="rId18" Type="http://schemas.openxmlformats.org/officeDocument/2006/relationships/image" Target="../media/image12.png"/><Relationship Id="rId3" Type="http://schemas.openxmlformats.org/officeDocument/2006/relationships/slideLayout" Target="../slideLayouts/slideLayout395.xml"/><Relationship Id="rId7" Type="http://schemas.openxmlformats.org/officeDocument/2006/relationships/slideLayout" Target="../slideLayouts/slideLayout399.xml"/><Relationship Id="rId12" Type="http://schemas.openxmlformats.org/officeDocument/2006/relationships/slideLayout" Target="../slideLayouts/slideLayout404.xml"/><Relationship Id="rId17" Type="http://schemas.openxmlformats.org/officeDocument/2006/relationships/image" Target="../media/image11.png"/><Relationship Id="rId2" Type="http://schemas.openxmlformats.org/officeDocument/2006/relationships/slideLayout" Target="../slideLayouts/slideLayout394.xml"/><Relationship Id="rId16" Type="http://schemas.openxmlformats.org/officeDocument/2006/relationships/image" Target="../media/image10.png"/><Relationship Id="rId1" Type="http://schemas.openxmlformats.org/officeDocument/2006/relationships/slideLayout" Target="../slideLayouts/slideLayout393.xml"/><Relationship Id="rId6" Type="http://schemas.openxmlformats.org/officeDocument/2006/relationships/slideLayout" Target="../slideLayouts/slideLayout398.xml"/><Relationship Id="rId11" Type="http://schemas.openxmlformats.org/officeDocument/2006/relationships/slideLayout" Target="../slideLayouts/slideLayout403.xml"/><Relationship Id="rId5" Type="http://schemas.openxmlformats.org/officeDocument/2006/relationships/slideLayout" Target="../slideLayouts/slideLayout397.xml"/><Relationship Id="rId15" Type="http://schemas.openxmlformats.org/officeDocument/2006/relationships/theme" Target="../theme/theme28.xml"/><Relationship Id="rId10" Type="http://schemas.openxmlformats.org/officeDocument/2006/relationships/slideLayout" Target="../slideLayouts/slideLayout402.xml"/><Relationship Id="rId4" Type="http://schemas.openxmlformats.org/officeDocument/2006/relationships/slideLayout" Target="../slideLayouts/slideLayout396.xml"/><Relationship Id="rId9" Type="http://schemas.openxmlformats.org/officeDocument/2006/relationships/slideLayout" Target="../slideLayouts/slideLayout401.xml"/><Relationship Id="rId14" Type="http://schemas.openxmlformats.org/officeDocument/2006/relationships/slideLayout" Target="../slideLayouts/slideLayout40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18" Type="http://schemas.openxmlformats.org/officeDocument/2006/relationships/image" Target="../media/image5.jpeg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29.xml"/><Relationship Id="rId16" Type="http://schemas.openxmlformats.org/officeDocument/2006/relationships/slideLayout" Target="../slideLayouts/slideLayout43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37.xml"/><Relationship Id="rId19" Type="http://schemas.openxmlformats.org/officeDocument/2006/relationships/image" Target="../media/image6.png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4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slideLayout" Target="../slideLayouts/slideLayout56.xml"/><Relationship Id="rId18" Type="http://schemas.openxmlformats.org/officeDocument/2006/relationships/image" Target="../media/image5.jpeg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5.xml"/><Relationship Id="rId17" Type="http://schemas.openxmlformats.org/officeDocument/2006/relationships/theme" Target="../theme/theme4.xml"/><Relationship Id="rId2" Type="http://schemas.openxmlformats.org/officeDocument/2006/relationships/slideLayout" Target="../slideLayouts/slideLayout45.xml"/><Relationship Id="rId16" Type="http://schemas.openxmlformats.org/officeDocument/2006/relationships/slideLayout" Target="../slideLayouts/slideLayout59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53.xml"/><Relationship Id="rId19" Type="http://schemas.openxmlformats.org/officeDocument/2006/relationships/image" Target="../media/image6.png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Relationship Id="rId14" Type="http://schemas.openxmlformats.org/officeDocument/2006/relationships/slideLayout" Target="../slideLayouts/slideLayout5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slideLayout" Target="../slideLayouts/slideLayout72.xml"/><Relationship Id="rId18" Type="http://schemas.openxmlformats.org/officeDocument/2006/relationships/image" Target="../media/image5.jpeg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17" Type="http://schemas.openxmlformats.org/officeDocument/2006/relationships/theme" Target="../theme/theme5.xml"/><Relationship Id="rId2" Type="http://schemas.openxmlformats.org/officeDocument/2006/relationships/slideLayout" Target="../slideLayouts/slideLayout61.xml"/><Relationship Id="rId16" Type="http://schemas.openxmlformats.org/officeDocument/2006/relationships/slideLayout" Target="../slideLayouts/slideLayout75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69.xml"/><Relationship Id="rId19" Type="http://schemas.openxmlformats.org/officeDocument/2006/relationships/image" Target="../media/image6.png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Relationship Id="rId14" Type="http://schemas.openxmlformats.org/officeDocument/2006/relationships/slideLayout" Target="../slideLayouts/slideLayout7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.xml"/><Relationship Id="rId13" Type="http://schemas.openxmlformats.org/officeDocument/2006/relationships/slideLayout" Target="../slideLayouts/slideLayout88.xml"/><Relationship Id="rId18" Type="http://schemas.openxmlformats.org/officeDocument/2006/relationships/image" Target="../media/image5.jpeg"/><Relationship Id="rId3" Type="http://schemas.openxmlformats.org/officeDocument/2006/relationships/slideLayout" Target="../slideLayouts/slideLayout78.xml"/><Relationship Id="rId7" Type="http://schemas.openxmlformats.org/officeDocument/2006/relationships/slideLayout" Target="../slideLayouts/slideLayout82.xml"/><Relationship Id="rId12" Type="http://schemas.openxmlformats.org/officeDocument/2006/relationships/slideLayout" Target="../slideLayouts/slideLayout87.xml"/><Relationship Id="rId17" Type="http://schemas.openxmlformats.org/officeDocument/2006/relationships/theme" Target="../theme/theme6.xml"/><Relationship Id="rId2" Type="http://schemas.openxmlformats.org/officeDocument/2006/relationships/slideLayout" Target="../slideLayouts/slideLayout77.xml"/><Relationship Id="rId16" Type="http://schemas.openxmlformats.org/officeDocument/2006/relationships/slideLayout" Target="../slideLayouts/slideLayout91.xml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6.xml"/><Relationship Id="rId5" Type="http://schemas.openxmlformats.org/officeDocument/2006/relationships/slideLayout" Target="../slideLayouts/slideLayout80.xml"/><Relationship Id="rId15" Type="http://schemas.openxmlformats.org/officeDocument/2006/relationships/slideLayout" Target="../slideLayouts/slideLayout90.xml"/><Relationship Id="rId10" Type="http://schemas.openxmlformats.org/officeDocument/2006/relationships/slideLayout" Target="../slideLayouts/slideLayout85.xml"/><Relationship Id="rId19" Type="http://schemas.openxmlformats.org/officeDocument/2006/relationships/image" Target="../media/image6.png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Relationship Id="rId14" Type="http://schemas.openxmlformats.org/officeDocument/2006/relationships/slideLayout" Target="../slideLayouts/slideLayout8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9.xml"/><Relationship Id="rId13" Type="http://schemas.openxmlformats.org/officeDocument/2006/relationships/slideLayout" Target="../slideLayouts/slideLayout104.xml"/><Relationship Id="rId18" Type="http://schemas.openxmlformats.org/officeDocument/2006/relationships/image" Target="../media/image5.jpeg"/><Relationship Id="rId3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8.xml"/><Relationship Id="rId12" Type="http://schemas.openxmlformats.org/officeDocument/2006/relationships/slideLayout" Target="../slideLayouts/slideLayout103.xml"/><Relationship Id="rId17" Type="http://schemas.openxmlformats.org/officeDocument/2006/relationships/theme" Target="../theme/theme7.xml"/><Relationship Id="rId2" Type="http://schemas.openxmlformats.org/officeDocument/2006/relationships/slideLayout" Target="../slideLayouts/slideLayout93.xml"/><Relationship Id="rId16" Type="http://schemas.openxmlformats.org/officeDocument/2006/relationships/slideLayout" Target="../slideLayouts/slideLayout107.xml"/><Relationship Id="rId1" Type="http://schemas.openxmlformats.org/officeDocument/2006/relationships/slideLayout" Target="../slideLayouts/slideLayout92.xml"/><Relationship Id="rId6" Type="http://schemas.openxmlformats.org/officeDocument/2006/relationships/slideLayout" Target="../slideLayouts/slideLayout97.xml"/><Relationship Id="rId11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96.xml"/><Relationship Id="rId15" Type="http://schemas.openxmlformats.org/officeDocument/2006/relationships/slideLayout" Target="../slideLayouts/slideLayout106.xml"/><Relationship Id="rId10" Type="http://schemas.openxmlformats.org/officeDocument/2006/relationships/slideLayout" Target="../slideLayouts/slideLayout101.xml"/><Relationship Id="rId19" Type="http://schemas.openxmlformats.org/officeDocument/2006/relationships/image" Target="../media/image6.png"/><Relationship Id="rId4" Type="http://schemas.openxmlformats.org/officeDocument/2006/relationships/slideLayout" Target="../slideLayouts/slideLayout95.xml"/><Relationship Id="rId9" Type="http://schemas.openxmlformats.org/officeDocument/2006/relationships/slideLayout" Target="../slideLayouts/slideLayout100.xml"/><Relationship Id="rId14" Type="http://schemas.openxmlformats.org/officeDocument/2006/relationships/slideLayout" Target="../slideLayouts/slideLayout10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5.xml"/><Relationship Id="rId13" Type="http://schemas.openxmlformats.org/officeDocument/2006/relationships/slideLayout" Target="../slideLayouts/slideLayout120.xml"/><Relationship Id="rId18" Type="http://schemas.openxmlformats.org/officeDocument/2006/relationships/image" Target="../media/image5.jpeg"/><Relationship Id="rId3" Type="http://schemas.openxmlformats.org/officeDocument/2006/relationships/slideLayout" Target="../slideLayouts/slideLayout110.xml"/><Relationship Id="rId7" Type="http://schemas.openxmlformats.org/officeDocument/2006/relationships/slideLayout" Target="../slideLayouts/slideLayout114.xml"/><Relationship Id="rId12" Type="http://schemas.openxmlformats.org/officeDocument/2006/relationships/slideLayout" Target="../slideLayouts/slideLayout119.xml"/><Relationship Id="rId17" Type="http://schemas.openxmlformats.org/officeDocument/2006/relationships/theme" Target="../theme/theme8.xml"/><Relationship Id="rId2" Type="http://schemas.openxmlformats.org/officeDocument/2006/relationships/slideLayout" Target="../slideLayouts/slideLayout109.xml"/><Relationship Id="rId16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08.xml"/><Relationship Id="rId6" Type="http://schemas.openxmlformats.org/officeDocument/2006/relationships/slideLayout" Target="../slideLayouts/slideLayout113.xml"/><Relationship Id="rId11" Type="http://schemas.openxmlformats.org/officeDocument/2006/relationships/slideLayout" Target="../slideLayouts/slideLayout118.xml"/><Relationship Id="rId5" Type="http://schemas.openxmlformats.org/officeDocument/2006/relationships/slideLayout" Target="../slideLayouts/slideLayout112.xml"/><Relationship Id="rId15" Type="http://schemas.openxmlformats.org/officeDocument/2006/relationships/slideLayout" Target="../slideLayouts/slideLayout122.xml"/><Relationship Id="rId10" Type="http://schemas.openxmlformats.org/officeDocument/2006/relationships/slideLayout" Target="../slideLayouts/slideLayout117.xml"/><Relationship Id="rId19" Type="http://schemas.openxmlformats.org/officeDocument/2006/relationships/image" Target="../media/image6.png"/><Relationship Id="rId4" Type="http://schemas.openxmlformats.org/officeDocument/2006/relationships/slideLayout" Target="../slideLayouts/slideLayout111.xml"/><Relationship Id="rId9" Type="http://schemas.openxmlformats.org/officeDocument/2006/relationships/slideLayout" Target="../slideLayouts/slideLayout116.xml"/><Relationship Id="rId14" Type="http://schemas.openxmlformats.org/officeDocument/2006/relationships/slideLayout" Target="../slideLayouts/slideLayout121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1.xml"/><Relationship Id="rId13" Type="http://schemas.openxmlformats.org/officeDocument/2006/relationships/slideLayout" Target="../slideLayouts/slideLayout136.xml"/><Relationship Id="rId18" Type="http://schemas.openxmlformats.org/officeDocument/2006/relationships/image" Target="../media/image5.jpeg"/><Relationship Id="rId3" Type="http://schemas.openxmlformats.org/officeDocument/2006/relationships/slideLayout" Target="../slideLayouts/slideLayout126.xml"/><Relationship Id="rId7" Type="http://schemas.openxmlformats.org/officeDocument/2006/relationships/slideLayout" Target="../slideLayouts/slideLayout130.xml"/><Relationship Id="rId12" Type="http://schemas.openxmlformats.org/officeDocument/2006/relationships/slideLayout" Target="../slideLayouts/slideLayout135.xml"/><Relationship Id="rId17" Type="http://schemas.openxmlformats.org/officeDocument/2006/relationships/theme" Target="../theme/theme9.xml"/><Relationship Id="rId2" Type="http://schemas.openxmlformats.org/officeDocument/2006/relationships/slideLayout" Target="../slideLayouts/slideLayout125.xml"/><Relationship Id="rId16" Type="http://schemas.openxmlformats.org/officeDocument/2006/relationships/slideLayout" Target="../slideLayouts/slideLayout139.xml"/><Relationship Id="rId1" Type="http://schemas.openxmlformats.org/officeDocument/2006/relationships/slideLayout" Target="../slideLayouts/slideLayout124.xml"/><Relationship Id="rId6" Type="http://schemas.openxmlformats.org/officeDocument/2006/relationships/slideLayout" Target="../slideLayouts/slideLayout129.xml"/><Relationship Id="rId11" Type="http://schemas.openxmlformats.org/officeDocument/2006/relationships/slideLayout" Target="../slideLayouts/slideLayout134.xml"/><Relationship Id="rId5" Type="http://schemas.openxmlformats.org/officeDocument/2006/relationships/slideLayout" Target="../slideLayouts/slideLayout128.xml"/><Relationship Id="rId15" Type="http://schemas.openxmlformats.org/officeDocument/2006/relationships/slideLayout" Target="../slideLayouts/slideLayout138.xml"/><Relationship Id="rId10" Type="http://schemas.openxmlformats.org/officeDocument/2006/relationships/slideLayout" Target="../slideLayouts/slideLayout133.xml"/><Relationship Id="rId19" Type="http://schemas.openxmlformats.org/officeDocument/2006/relationships/image" Target="../media/image6.png"/><Relationship Id="rId4" Type="http://schemas.openxmlformats.org/officeDocument/2006/relationships/slideLayout" Target="../slideLayouts/slideLayout127.xml"/><Relationship Id="rId9" Type="http://schemas.openxmlformats.org/officeDocument/2006/relationships/slideLayout" Target="../slideLayouts/slideLayout132.xml"/><Relationship Id="rId14" Type="http://schemas.openxmlformats.org/officeDocument/2006/relationships/slideLayout" Target="../slideLayouts/slideLayout1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27088" y="188913"/>
            <a:ext cx="7561262" cy="1143000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993366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28675" y="1844675"/>
            <a:ext cx="7559675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pic>
        <p:nvPicPr>
          <p:cNvPr id="1028" name="Picture 24" descr="數位典藏_logo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6065838"/>
            <a:ext cx="647700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44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425825"/>
            <a:ext cx="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30" name="Text Box 46"/>
          <p:cNvSpPr txBox="1">
            <a:spLocks noChangeArrowheads="1"/>
          </p:cNvSpPr>
          <p:nvPr/>
        </p:nvSpPr>
        <p:spPr bwMode="auto">
          <a:xfrm>
            <a:off x="8207375" y="6381750"/>
            <a:ext cx="10445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r>
              <a:rPr lang="zh-TW" altLang="en-US" sz="1400" smtClean="0">
                <a:solidFill>
                  <a:srgbClr val="CC0066"/>
                </a:solidFill>
                <a:latin typeface="標楷體" pitchFamily="65" charset="-120"/>
                <a:ea typeface="標楷體" pitchFamily="65" charset="-120"/>
              </a:rPr>
              <a:t>投影片</a:t>
            </a:r>
            <a:fld id="{53A7388B-8ECD-4934-BA7A-A59BE637B940}" type="slidenum">
              <a:rPr lang="zh-TW" altLang="en-US" sz="1400" smtClean="0">
                <a:solidFill>
                  <a:srgbClr val="CC0066"/>
                </a:solidFill>
                <a:ea typeface="標楷體" pitchFamily="65" charset="-120"/>
              </a:rPr>
              <a:pPr eaLnBrk="1" hangingPunct="1">
                <a:defRPr/>
              </a:pPr>
              <a:t>‹#›</a:t>
            </a:fld>
            <a:endParaRPr lang="en-US" altLang="zh-TW" sz="1400" smtClean="0">
              <a:solidFill>
                <a:srgbClr val="CC0066"/>
              </a:solidFill>
              <a:ea typeface="標楷體" pitchFamily="65" charset="-120"/>
            </a:endParaRPr>
          </a:p>
        </p:txBody>
      </p:sp>
      <p:sp>
        <p:nvSpPr>
          <p:cNvPr id="1031" name="Line 57"/>
          <p:cNvSpPr>
            <a:spLocks noChangeShapeType="1"/>
          </p:cNvSpPr>
          <p:nvPr/>
        </p:nvSpPr>
        <p:spPr bwMode="auto">
          <a:xfrm>
            <a:off x="7956550" y="1412875"/>
            <a:ext cx="0" cy="215900"/>
          </a:xfrm>
          <a:prstGeom prst="line">
            <a:avLst/>
          </a:prstGeom>
          <a:noFill/>
          <a:ln w="12700">
            <a:solidFill>
              <a:srgbClr val="CC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032" name="Line 56"/>
          <p:cNvSpPr>
            <a:spLocks noChangeShapeType="1"/>
          </p:cNvSpPr>
          <p:nvPr/>
        </p:nvSpPr>
        <p:spPr bwMode="auto">
          <a:xfrm>
            <a:off x="755650" y="1412875"/>
            <a:ext cx="7200900" cy="0"/>
          </a:xfrm>
          <a:prstGeom prst="line">
            <a:avLst/>
          </a:prstGeom>
          <a:noFill/>
          <a:ln w="12700">
            <a:solidFill>
              <a:srgbClr val="CC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033" name="Line 58"/>
          <p:cNvSpPr>
            <a:spLocks noChangeShapeType="1"/>
          </p:cNvSpPr>
          <p:nvPr/>
        </p:nvSpPr>
        <p:spPr bwMode="auto">
          <a:xfrm>
            <a:off x="7956550" y="1628775"/>
            <a:ext cx="1187450" cy="0"/>
          </a:xfrm>
          <a:prstGeom prst="line">
            <a:avLst/>
          </a:prstGeom>
          <a:noFill/>
          <a:ln w="12700">
            <a:solidFill>
              <a:srgbClr val="CC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034" name="Text Box 61"/>
          <p:cNvSpPr txBox="1">
            <a:spLocks noChangeArrowheads="1"/>
          </p:cNvSpPr>
          <p:nvPr/>
        </p:nvSpPr>
        <p:spPr bwMode="auto">
          <a:xfrm>
            <a:off x="8197850" y="1341438"/>
            <a:ext cx="946150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r>
              <a:rPr lang="zh-TW" altLang="en-US" sz="1500" b="1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生命教育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432" r:id="rId1"/>
    <p:sldLayoutId id="2147487299" r:id="rId2"/>
    <p:sldLayoutId id="2147487300" r:id="rId3"/>
    <p:sldLayoutId id="2147487301" r:id="rId4"/>
    <p:sldLayoutId id="2147487302" r:id="rId5"/>
    <p:sldLayoutId id="2147487303" r:id="rId6"/>
    <p:sldLayoutId id="2147487304" r:id="rId7"/>
    <p:sldLayoutId id="2147487305" r:id="rId8"/>
    <p:sldLayoutId id="2147487306" r:id="rId9"/>
    <p:sldLayoutId id="2147487307" r:id="rId10"/>
    <p:sldLayoutId id="2147487308" r:id="rId11"/>
    <p:sldLayoutId id="2147487433" r:id="rId12"/>
    <p:sldLayoutId id="2147487435" r:id="rId13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5400">
          <a:solidFill>
            <a:srgbClr val="003399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400">
          <a:solidFill>
            <a:srgbClr val="003399"/>
          </a:solidFill>
          <a:latin typeface="標楷體" pitchFamily="65" charset="-120"/>
          <a:ea typeface="標楷體" pitchFamily="65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400">
          <a:solidFill>
            <a:srgbClr val="003399"/>
          </a:solidFill>
          <a:latin typeface="標楷體" pitchFamily="65" charset="-120"/>
          <a:ea typeface="標楷體" pitchFamily="65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400">
          <a:solidFill>
            <a:srgbClr val="003399"/>
          </a:solidFill>
          <a:latin typeface="標楷體" pitchFamily="65" charset="-120"/>
          <a:ea typeface="標楷體" pitchFamily="65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400">
          <a:solidFill>
            <a:srgbClr val="003399"/>
          </a:solidFill>
          <a:latin typeface="標楷體" pitchFamily="65" charset="-120"/>
          <a:ea typeface="標楷體" pitchFamily="65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sz="5400">
          <a:solidFill>
            <a:srgbClr val="003399"/>
          </a:solidFill>
          <a:latin typeface="標楷體" pitchFamily="65" charset="-120"/>
          <a:ea typeface="標楷體" pitchFamily="65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sz="5400">
          <a:solidFill>
            <a:srgbClr val="003399"/>
          </a:solidFill>
          <a:latin typeface="標楷體" pitchFamily="65" charset="-120"/>
          <a:ea typeface="標楷體" pitchFamily="65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sz="5400">
          <a:solidFill>
            <a:srgbClr val="003399"/>
          </a:solidFill>
          <a:latin typeface="標楷體" pitchFamily="65" charset="-120"/>
          <a:ea typeface="標楷體" pitchFamily="65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sz="5400">
          <a:solidFill>
            <a:srgbClr val="003399"/>
          </a:solidFill>
          <a:latin typeface="標楷體" pitchFamily="65" charset="-120"/>
          <a:ea typeface="標楷體" pitchFamily="65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Char char="•"/>
        <a:defRPr sz="3200">
          <a:solidFill>
            <a:srgbClr val="003399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Char char="–"/>
        <a:defRPr sz="2800">
          <a:solidFill>
            <a:srgbClr val="003399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Char char="•"/>
        <a:defRPr sz="2400">
          <a:solidFill>
            <a:srgbClr val="003399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Char char="–"/>
        <a:defRPr sz="2000">
          <a:solidFill>
            <a:srgbClr val="003399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Char char="»"/>
        <a:defRPr sz="2000">
          <a:solidFill>
            <a:srgbClr val="003399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bg1"/>
        </a:buClr>
        <a:buChar char="»"/>
        <a:defRPr sz="2000">
          <a:solidFill>
            <a:srgbClr val="003399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bg1"/>
        </a:buClr>
        <a:buChar char="»"/>
        <a:defRPr sz="2000">
          <a:solidFill>
            <a:srgbClr val="003399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bg1"/>
        </a:buClr>
        <a:buChar char="»"/>
        <a:defRPr sz="2000">
          <a:solidFill>
            <a:srgbClr val="003399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bg1"/>
        </a:buClr>
        <a:buChar char="»"/>
        <a:defRPr sz="2000">
          <a:solidFill>
            <a:srgbClr val="003399"/>
          </a:solidFill>
          <a:latin typeface="+mn-lt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1" descr="bearing_the_cross_trs3"/>
          <p:cNvPicPr>
            <a:picLocks noChangeAspect="1" noChangeArrowheads="1"/>
          </p:cNvPicPr>
          <p:nvPr userDrawn="1"/>
        </p:nvPicPr>
        <p:blipFill>
          <a:blip r:embed="rId18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187450" y="609600"/>
            <a:ext cx="757555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1126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1981200" y="1524000"/>
            <a:ext cx="670560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73733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143000" y="6265863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kumimoji="0" sz="1400" b="0">
                <a:solidFill>
                  <a:srgbClr val="FFFFFF"/>
                </a:solidFill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3734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05200" y="62484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50000"/>
              </a:spcBef>
              <a:defRPr kumimoji="0" sz="1400" b="0">
                <a:solidFill>
                  <a:srgbClr val="FFFFFF"/>
                </a:solidFill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3735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580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kumimoji="0" sz="1400" b="0">
                <a:solidFill>
                  <a:srgbClr val="FFFFFF"/>
                </a:solidFill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fld id="{01E7B956-0AE8-4161-9AC9-1A954516ADB9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11272" name="Rectangle 8"/>
          <p:cNvSpPr>
            <a:spLocks noChangeArrowheads="1"/>
          </p:cNvSpPr>
          <p:nvPr/>
        </p:nvSpPr>
        <p:spPr bwMode="auto">
          <a:xfrm>
            <a:off x="3352800" y="6400800"/>
            <a:ext cx="2057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2075" tIns="46038" rIns="92075" bIns="46038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endParaRPr kumimoji="1" lang="en-US" altLang="zh-TW" sz="1400">
              <a:solidFill>
                <a:srgbClr val="FFFFFF"/>
              </a:solidFill>
            </a:endParaRPr>
          </a:p>
        </p:txBody>
      </p:sp>
      <p:sp>
        <p:nvSpPr>
          <p:cNvPr id="11273" name="Rectangle 9"/>
          <p:cNvSpPr>
            <a:spLocks noChangeArrowheads="1"/>
          </p:cNvSpPr>
          <p:nvPr/>
        </p:nvSpPr>
        <p:spPr bwMode="auto">
          <a:xfrm>
            <a:off x="228600" y="64008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2075" tIns="46038" rIns="92075" bIns="46038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0CB2F004-306F-4914-8C96-78A5B62A74E3}" type="slidenum">
              <a:rPr kumimoji="1" lang="en-US" altLang="zh-TW" sz="1400">
                <a:solidFill>
                  <a:srgbClr val="FFFFFF"/>
                </a:solidFill>
              </a:rPr>
              <a:pPr algn="r" eaLnBrk="1" hangingPunct="1"/>
              <a:t>‹#›</a:t>
            </a:fld>
            <a:endParaRPr kumimoji="1" lang="en-US" altLang="zh-TW" sz="1400">
              <a:solidFill>
                <a:srgbClr val="FFFFFF"/>
              </a:solidFill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7475" r:id="rId1"/>
    <p:sldLayoutId id="2147487476" r:id="rId2"/>
    <p:sldLayoutId id="2147487477" r:id="rId3"/>
    <p:sldLayoutId id="2147487478" r:id="rId4"/>
    <p:sldLayoutId id="2147487479" r:id="rId5"/>
    <p:sldLayoutId id="2147487480" r:id="rId6"/>
    <p:sldLayoutId id="2147487481" r:id="rId7"/>
    <p:sldLayoutId id="2147487482" r:id="rId8"/>
    <p:sldLayoutId id="2147487483" r:id="rId9"/>
    <p:sldLayoutId id="2147487484" r:id="rId10"/>
    <p:sldLayoutId id="2147487485" r:id="rId11"/>
    <p:sldLayoutId id="2147487486" r:id="rId12"/>
    <p:sldLayoutId id="2147487487" r:id="rId13"/>
    <p:sldLayoutId id="2147487488" r:id="rId14"/>
    <p:sldLayoutId id="2147487489" r:id="rId15"/>
    <p:sldLayoutId id="2147487490" r:id="rId16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800" b="1">
          <a:solidFill>
            <a:srgbClr val="FFCC00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800" b="1">
          <a:solidFill>
            <a:srgbClr val="FFCC00"/>
          </a:solidFill>
          <a:latin typeface="Arial Black" pitchFamily="34" charset="0"/>
          <a:ea typeface="新細明體" pitchFamily="18" charset="-12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800" b="1">
          <a:solidFill>
            <a:srgbClr val="FFCC00"/>
          </a:solidFill>
          <a:latin typeface="Arial Black" pitchFamily="34" charset="0"/>
          <a:ea typeface="新細明體" pitchFamily="18" charset="-12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800" b="1">
          <a:solidFill>
            <a:srgbClr val="FFCC00"/>
          </a:solidFill>
          <a:latin typeface="Arial Black" pitchFamily="34" charset="0"/>
          <a:ea typeface="新細明體" pitchFamily="18" charset="-12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800" b="1">
          <a:solidFill>
            <a:srgbClr val="FFCC00"/>
          </a:solidFill>
          <a:latin typeface="Arial Black" pitchFamily="34" charset="0"/>
          <a:ea typeface="新細明體" pitchFamily="18" charset="-12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800" b="1">
          <a:solidFill>
            <a:srgbClr val="FFCC00"/>
          </a:solidFill>
          <a:latin typeface="Arial Black" pitchFamily="34" charset="0"/>
          <a:ea typeface="新細明體" pitchFamily="18" charset="-12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800" b="1">
          <a:solidFill>
            <a:srgbClr val="FFCC00"/>
          </a:solidFill>
          <a:latin typeface="Arial Black" pitchFamily="34" charset="0"/>
          <a:ea typeface="新細明體" pitchFamily="18" charset="-12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800" b="1">
          <a:solidFill>
            <a:srgbClr val="FFCC00"/>
          </a:solidFill>
          <a:latin typeface="Arial Black" pitchFamily="34" charset="0"/>
          <a:ea typeface="新細明體" pitchFamily="18" charset="-12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800" b="1">
          <a:solidFill>
            <a:srgbClr val="FFCC00"/>
          </a:solidFill>
          <a:latin typeface="Arial Black" pitchFamily="34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90000"/>
        <a:buFont typeface="Wingdings" pitchFamily="2" charset="2"/>
        <a:buBlip>
          <a:blip r:embed="rId19"/>
        </a:buBlip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SzPct val="90000"/>
        <a:buBlip>
          <a:blip r:embed="rId19"/>
        </a:buBlip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SzPct val="90000"/>
        <a:buBlip>
          <a:blip r:embed="rId19"/>
        </a:buBlip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SzPct val="90000"/>
        <a:buBlip>
          <a:blip r:embed="rId19"/>
        </a:buBlip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SzPct val="90000"/>
        <a:buBlip>
          <a:blip r:embed="rId19"/>
        </a:buBlip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SzPct val="90000"/>
        <a:buBlip>
          <a:blip r:embed="rId19"/>
        </a:buBlip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SzPct val="90000"/>
        <a:buBlip>
          <a:blip r:embed="rId19"/>
        </a:buBlip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SzPct val="90000"/>
        <a:buBlip>
          <a:blip r:embed="rId19"/>
        </a:buBlip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SzPct val="90000"/>
        <a:buBlip>
          <a:blip r:embed="rId19"/>
        </a:buBlip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1" descr="bearing_the_cross_trs3"/>
          <p:cNvPicPr>
            <a:picLocks noChangeAspect="1" noChangeArrowheads="1"/>
          </p:cNvPicPr>
          <p:nvPr userDrawn="1"/>
        </p:nvPicPr>
        <p:blipFill>
          <a:blip r:embed="rId18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187450" y="609600"/>
            <a:ext cx="757555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12292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1981200" y="1524000"/>
            <a:ext cx="670560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73733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143000" y="6265863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kumimoji="0" sz="1400" b="0">
                <a:solidFill>
                  <a:srgbClr val="FFFFFF"/>
                </a:solidFill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3734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05200" y="62484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50000"/>
              </a:spcBef>
              <a:defRPr kumimoji="0" sz="1400" b="0">
                <a:solidFill>
                  <a:srgbClr val="FFFFFF"/>
                </a:solidFill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3735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580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kumimoji="0" sz="1400" b="0">
                <a:solidFill>
                  <a:srgbClr val="FFFFFF"/>
                </a:solidFill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fld id="{F3DEC907-7008-44B6-94B6-D0BB6E8E0269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12296" name="Rectangle 8"/>
          <p:cNvSpPr>
            <a:spLocks noChangeArrowheads="1"/>
          </p:cNvSpPr>
          <p:nvPr/>
        </p:nvSpPr>
        <p:spPr bwMode="auto">
          <a:xfrm>
            <a:off x="3352800" y="6400800"/>
            <a:ext cx="2057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2075" tIns="46038" rIns="92075" bIns="46038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endParaRPr kumimoji="1" lang="en-US" altLang="zh-TW" sz="1400">
              <a:solidFill>
                <a:srgbClr val="FFFFFF"/>
              </a:solidFill>
            </a:endParaRPr>
          </a:p>
        </p:txBody>
      </p:sp>
      <p:sp>
        <p:nvSpPr>
          <p:cNvPr id="12297" name="Rectangle 9"/>
          <p:cNvSpPr>
            <a:spLocks noChangeArrowheads="1"/>
          </p:cNvSpPr>
          <p:nvPr/>
        </p:nvSpPr>
        <p:spPr bwMode="auto">
          <a:xfrm>
            <a:off x="228600" y="64008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2075" tIns="46038" rIns="92075" bIns="46038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FA57ED43-5090-49E6-BBDD-C9F78087DEF6}" type="slidenum">
              <a:rPr kumimoji="1" lang="en-US" altLang="zh-TW" sz="1400">
                <a:solidFill>
                  <a:srgbClr val="FFFFFF"/>
                </a:solidFill>
              </a:rPr>
              <a:pPr algn="r" eaLnBrk="1" hangingPunct="1"/>
              <a:t>‹#›</a:t>
            </a:fld>
            <a:endParaRPr kumimoji="1" lang="en-US" altLang="zh-TW" sz="1400">
              <a:solidFill>
                <a:srgbClr val="FFFFFF"/>
              </a:solidFill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7491" r:id="rId1"/>
    <p:sldLayoutId id="2147487492" r:id="rId2"/>
    <p:sldLayoutId id="2147487493" r:id="rId3"/>
    <p:sldLayoutId id="2147487494" r:id="rId4"/>
    <p:sldLayoutId id="2147487495" r:id="rId5"/>
    <p:sldLayoutId id="2147487496" r:id="rId6"/>
    <p:sldLayoutId id="2147487497" r:id="rId7"/>
    <p:sldLayoutId id="2147487498" r:id="rId8"/>
    <p:sldLayoutId id="2147487499" r:id="rId9"/>
    <p:sldLayoutId id="2147487500" r:id="rId10"/>
    <p:sldLayoutId id="2147487501" r:id="rId11"/>
    <p:sldLayoutId id="2147487502" r:id="rId12"/>
    <p:sldLayoutId id="2147487503" r:id="rId13"/>
    <p:sldLayoutId id="2147487504" r:id="rId14"/>
    <p:sldLayoutId id="2147487505" r:id="rId15"/>
    <p:sldLayoutId id="2147487506" r:id="rId16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800" b="1">
          <a:solidFill>
            <a:srgbClr val="FFCC00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800" b="1">
          <a:solidFill>
            <a:srgbClr val="FFCC00"/>
          </a:solidFill>
          <a:latin typeface="Arial Black" pitchFamily="34" charset="0"/>
          <a:ea typeface="新細明體" pitchFamily="18" charset="-12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800" b="1">
          <a:solidFill>
            <a:srgbClr val="FFCC00"/>
          </a:solidFill>
          <a:latin typeface="Arial Black" pitchFamily="34" charset="0"/>
          <a:ea typeface="新細明體" pitchFamily="18" charset="-12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800" b="1">
          <a:solidFill>
            <a:srgbClr val="FFCC00"/>
          </a:solidFill>
          <a:latin typeface="Arial Black" pitchFamily="34" charset="0"/>
          <a:ea typeface="新細明體" pitchFamily="18" charset="-12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800" b="1">
          <a:solidFill>
            <a:srgbClr val="FFCC00"/>
          </a:solidFill>
          <a:latin typeface="Arial Black" pitchFamily="34" charset="0"/>
          <a:ea typeface="新細明體" pitchFamily="18" charset="-12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800" b="1">
          <a:solidFill>
            <a:srgbClr val="FFCC00"/>
          </a:solidFill>
          <a:latin typeface="Arial Black" pitchFamily="34" charset="0"/>
          <a:ea typeface="新細明體" pitchFamily="18" charset="-12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800" b="1">
          <a:solidFill>
            <a:srgbClr val="FFCC00"/>
          </a:solidFill>
          <a:latin typeface="Arial Black" pitchFamily="34" charset="0"/>
          <a:ea typeface="新細明體" pitchFamily="18" charset="-12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800" b="1">
          <a:solidFill>
            <a:srgbClr val="FFCC00"/>
          </a:solidFill>
          <a:latin typeface="Arial Black" pitchFamily="34" charset="0"/>
          <a:ea typeface="新細明體" pitchFamily="18" charset="-12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800" b="1">
          <a:solidFill>
            <a:srgbClr val="FFCC00"/>
          </a:solidFill>
          <a:latin typeface="Arial Black" pitchFamily="34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90000"/>
        <a:buFont typeface="Wingdings" pitchFamily="2" charset="2"/>
        <a:buBlip>
          <a:blip r:embed="rId19"/>
        </a:buBlip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SzPct val="90000"/>
        <a:buBlip>
          <a:blip r:embed="rId19"/>
        </a:buBlip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SzPct val="90000"/>
        <a:buBlip>
          <a:blip r:embed="rId19"/>
        </a:buBlip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SzPct val="90000"/>
        <a:buBlip>
          <a:blip r:embed="rId19"/>
        </a:buBlip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SzPct val="90000"/>
        <a:buBlip>
          <a:blip r:embed="rId19"/>
        </a:buBlip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SzPct val="90000"/>
        <a:buBlip>
          <a:blip r:embed="rId19"/>
        </a:buBlip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SzPct val="90000"/>
        <a:buBlip>
          <a:blip r:embed="rId19"/>
        </a:buBlip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SzPct val="90000"/>
        <a:buBlip>
          <a:blip r:embed="rId19"/>
        </a:buBlip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SzPct val="90000"/>
        <a:buBlip>
          <a:blip r:embed="rId19"/>
        </a:buBlip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1" descr="bearing_the_cross_trs3"/>
          <p:cNvPicPr>
            <a:picLocks noChangeAspect="1" noChangeArrowheads="1"/>
          </p:cNvPicPr>
          <p:nvPr userDrawn="1"/>
        </p:nvPicPr>
        <p:blipFill>
          <a:blip r:embed="rId18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187450" y="609600"/>
            <a:ext cx="757555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13316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1981200" y="1524000"/>
            <a:ext cx="670560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73733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143000" y="6265863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kumimoji="0" sz="1400" b="0">
                <a:solidFill>
                  <a:srgbClr val="FFFFFF"/>
                </a:solidFill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3734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05200" y="62484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50000"/>
              </a:spcBef>
              <a:defRPr kumimoji="0" sz="1400" b="0">
                <a:solidFill>
                  <a:srgbClr val="FFFFFF"/>
                </a:solidFill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3735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580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kumimoji="0" sz="1400" b="0">
                <a:solidFill>
                  <a:srgbClr val="FFFFFF"/>
                </a:solidFill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fld id="{DAC1F0E2-8A3B-4E18-955D-E8F053391012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13320" name="Rectangle 8"/>
          <p:cNvSpPr>
            <a:spLocks noChangeArrowheads="1"/>
          </p:cNvSpPr>
          <p:nvPr/>
        </p:nvSpPr>
        <p:spPr bwMode="auto">
          <a:xfrm>
            <a:off x="3352800" y="6400800"/>
            <a:ext cx="2057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2075" tIns="46038" rIns="92075" bIns="46038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endParaRPr kumimoji="1" lang="en-US" altLang="zh-TW" sz="1400">
              <a:solidFill>
                <a:srgbClr val="FFFFFF"/>
              </a:solidFill>
            </a:endParaRPr>
          </a:p>
        </p:txBody>
      </p:sp>
      <p:sp>
        <p:nvSpPr>
          <p:cNvPr id="13321" name="Rectangle 9"/>
          <p:cNvSpPr>
            <a:spLocks noChangeArrowheads="1"/>
          </p:cNvSpPr>
          <p:nvPr/>
        </p:nvSpPr>
        <p:spPr bwMode="auto">
          <a:xfrm>
            <a:off x="228600" y="64008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2075" tIns="46038" rIns="92075" bIns="46038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C455C19E-38A6-4003-BF4C-B8499EF237BA}" type="slidenum">
              <a:rPr kumimoji="1" lang="en-US" altLang="zh-TW" sz="1400">
                <a:solidFill>
                  <a:srgbClr val="FFFFFF"/>
                </a:solidFill>
              </a:rPr>
              <a:pPr algn="r" eaLnBrk="1" hangingPunct="1"/>
              <a:t>‹#›</a:t>
            </a:fld>
            <a:endParaRPr kumimoji="1" lang="en-US" altLang="zh-TW" sz="1400">
              <a:solidFill>
                <a:srgbClr val="FFFFFF"/>
              </a:solidFill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7507" r:id="rId1"/>
    <p:sldLayoutId id="2147487508" r:id="rId2"/>
    <p:sldLayoutId id="2147487509" r:id="rId3"/>
    <p:sldLayoutId id="2147487510" r:id="rId4"/>
    <p:sldLayoutId id="2147487511" r:id="rId5"/>
    <p:sldLayoutId id="2147487512" r:id="rId6"/>
    <p:sldLayoutId id="2147487513" r:id="rId7"/>
    <p:sldLayoutId id="2147487514" r:id="rId8"/>
    <p:sldLayoutId id="2147487515" r:id="rId9"/>
    <p:sldLayoutId id="2147487516" r:id="rId10"/>
    <p:sldLayoutId id="2147487517" r:id="rId11"/>
    <p:sldLayoutId id="2147487518" r:id="rId12"/>
    <p:sldLayoutId id="2147487519" r:id="rId13"/>
    <p:sldLayoutId id="2147487520" r:id="rId14"/>
    <p:sldLayoutId id="2147487521" r:id="rId15"/>
    <p:sldLayoutId id="2147487522" r:id="rId16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800" b="1">
          <a:solidFill>
            <a:srgbClr val="FFCC00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800" b="1">
          <a:solidFill>
            <a:srgbClr val="FFCC00"/>
          </a:solidFill>
          <a:latin typeface="Arial Black" pitchFamily="34" charset="0"/>
          <a:ea typeface="新細明體" pitchFamily="18" charset="-12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800" b="1">
          <a:solidFill>
            <a:srgbClr val="FFCC00"/>
          </a:solidFill>
          <a:latin typeface="Arial Black" pitchFamily="34" charset="0"/>
          <a:ea typeface="新細明體" pitchFamily="18" charset="-12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800" b="1">
          <a:solidFill>
            <a:srgbClr val="FFCC00"/>
          </a:solidFill>
          <a:latin typeface="Arial Black" pitchFamily="34" charset="0"/>
          <a:ea typeface="新細明體" pitchFamily="18" charset="-12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800" b="1">
          <a:solidFill>
            <a:srgbClr val="FFCC00"/>
          </a:solidFill>
          <a:latin typeface="Arial Black" pitchFamily="34" charset="0"/>
          <a:ea typeface="新細明體" pitchFamily="18" charset="-12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800" b="1">
          <a:solidFill>
            <a:srgbClr val="FFCC00"/>
          </a:solidFill>
          <a:latin typeface="Arial Black" pitchFamily="34" charset="0"/>
          <a:ea typeface="新細明體" pitchFamily="18" charset="-12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800" b="1">
          <a:solidFill>
            <a:srgbClr val="FFCC00"/>
          </a:solidFill>
          <a:latin typeface="Arial Black" pitchFamily="34" charset="0"/>
          <a:ea typeface="新細明體" pitchFamily="18" charset="-12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800" b="1">
          <a:solidFill>
            <a:srgbClr val="FFCC00"/>
          </a:solidFill>
          <a:latin typeface="Arial Black" pitchFamily="34" charset="0"/>
          <a:ea typeface="新細明體" pitchFamily="18" charset="-12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800" b="1">
          <a:solidFill>
            <a:srgbClr val="FFCC00"/>
          </a:solidFill>
          <a:latin typeface="Arial Black" pitchFamily="34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90000"/>
        <a:buFont typeface="Wingdings" pitchFamily="2" charset="2"/>
        <a:buBlip>
          <a:blip r:embed="rId19"/>
        </a:buBlip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SzPct val="90000"/>
        <a:buBlip>
          <a:blip r:embed="rId19"/>
        </a:buBlip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SzPct val="90000"/>
        <a:buBlip>
          <a:blip r:embed="rId19"/>
        </a:buBlip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SzPct val="90000"/>
        <a:buBlip>
          <a:blip r:embed="rId19"/>
        </a:buBlip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SzPct val="90000"/>
        <a:buBlip>
          <a:blip r:embed="rId19"/>
        </a:buBlip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SzPct val="90000"/>
        <a:buBlip>
          <a:blip r:embed="rId19"/>
        </a:buBlip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SzPct val="90000"/>
        <a:buBlip>
          <a:blip r:embed="rId19"/>
        </a:buBlip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SzPct val="90000"/>
        <a:buBlip>
          <a:blip r:embed="rId19"/>
        </a:buBlip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SzPct val="90000"/>
        <a:buBlip>
          <a:blip r:embed="rId19"/>
        </a:buBlip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1" descr="bearing_the_cross_trs3"/>
          <p:cNvPicPr>
            <a:picLocks noChangeAspect="1" noChangeArrowheads="1"/>
          </p:cNvPicPr>
          <p:nvPr userDrawn="1"/>
        </p:nvPicPr>
        <p:blipFill>
          <a:blip r:embed="rId18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187450" y="609600"/>
            <a:ext cx="757555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14340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1981200" y="1524000"/>
            <a:ext cx="670560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73733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143000" y="6265863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sz="1400" b="0">
                <a:solidFill>
                  <a:srgbClr val="FFFFFF"/>
                </a:solidFill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3734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05200" y="62484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50000"/>
              </a:spcBef>
              <a:defRPr sz="1400" b="0">
                <a:solidFill>
                  <a:srgbClr val="FFFFFF"/>
                </a:solidFill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3735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580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400" b="0">
                <a:solidFill>
                  <a:srgbClr val="FFFFFF"/>
                </a:solidFill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fld id="{2B657B00-EA46-42E0-943C-D49679A434BD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14344" name="Rectangle 8"/>
          <p:cNvSpPr>
            <a:spLocks noChangeArrowheads="1"/>
          </p:cNvSpPr>
          <p:nvPr/>
        </p:nvSpPr>
        <p:spPr bwMode="auto">
          <a:xfrm>
            <a:off x="3352800" y="6400800"/>
            <a:ext cx="2057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2075" tIns="46038" rIns="92075" bIns="46038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endParaRPr kumimoji="1" lang="en-US" altLang="zh-TW" sz="1400">
              <a:solidFill>
                <a:srgbClr val="FFFFFF"/>
              </a:solidFill>
            </a:endParaRPr>
          </a:p>
        </p:txBody>
      </p:sp>
      <p:sp>
        <p:nvSpPr>
          <p:cNvPr id="14345" name="Rectangle 9"/>
          <p:cNvSpPr>
            <a:spLocks noChangeArrowheads="1"/>
          </p:cNvSpPr>
          <p:nvPr/>
        </p:nvSpPr>
        <p:spPr bwMode="auto">
          <a:xfrm>
            <a:off x="228600" y="64008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2075" tIns="46038" rIns="92075" bIns="46038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3AF49B0F-8EB9-4BFE-8904-0D05C94DDFD6}" type="slidenum">
              <a:rPr kumimoji="1" lang="en-US" altLang="zh-TW" sz="1400">
                <a:solidFill>
                  <a:srgbClr val="FFFFFF"/>
                </a:solidFill>
              </a:rPr>
              <a:pPr algn="r" eaLnBrk="1" hangingPunct="1"/>
              <a:t>‹#›</a:t>
            </a:fld>
            <a:endParaRPr kumimoji="1" lang="en-US" altLang="zh-TW" sz="1400">
              <a:solidFill>
                <a:srgbClr val="FFFFFF"/>
              </a:solidFill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7523" r:id="rId1"/>
    <p:sldLayoutId id="2147487408" r:id="rId2"/>
    <p:sldLayoutId id="2147487409" r:id="rId3"/>
    <p:sldLayoutId id="2147487410" r:id="rId4"/>
    <p:sldLayoutId id="2147487411" r:id="rId5"/>
    <p:sldLayoutId id="2147487412" r:id="rId6"/>
    <p:sldLayoutId id="2147487413" r:id="rId7"/>
    <p:sldLayoutId id="2147487414" r:id="rId8"/>
    <p:sldLayoutId id="2147487415" r:id="rId9"/>
    <p:sldLayoutId id="2147487416" r:id="rId10"/>
    <p:sldLayoutId id="2147487417" r:id="rId11"/>
    <p:sldLayoutId id="2147487418" r:id="rId12"/>
    <p:sldLayoutId id="2147487419" r:id="rId13"/>
    <p:sldLayoutId id="2147487420" r:id="rId14"/>
    <p:sldLayoutId id="2147487421" r:id="rId15"/>
    <p:sldLayoutId id="2147487524" r:id="rId16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800" b="1">
          <a:solidFill>
            <a:srgbClr val="FFCC00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800" b="1">
          <a:solidFill>
            <a:srgbClr val="FFCC00"/>
          </a:solidFill>
          <a:latin typeface="Arial Black" pitchFamily="34" charset="0"/>
          <a:ea typeface="新細明體" pitchFamily="18" charset="-12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800" b="1">
          <a:solidFill>
            <a:srgbClr val="FFCC00"/>
          </a:solidFill>
          <a:latin typeface="Arial Black" pitchFamily="34" charset="0"/>
          <a:ea typeface="新細明體" pitchFamily="18" charset="-12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800" b="1">
          <a:solidFill>
            <a:srgbClr val="FFCC00"/>
          </a:solidFill>
          <a:latin typeface="Arial Black" pitchFamily="34" charset="0"/>
          <a:ea typeface="新細明體" pitchFamily="18" charset="-12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800" b="1">
          <a:solidFill>
            <a:srgbClr val="FFCC00"/>
          </a:solidFill>
          <a:latin typeface="Arial Black" pitchFamily="34" charset="0"/>
          <a:ea typeface="新細明體" pitchFamily="18" charset="-12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800" b="1">
          <a:solidFill>
            <a:srgbClr val="FFCC00"/>
          </a:solidFill>
          <a:latin typeface="Arial Black" pitchFamily="34" charset="0"/>
          <a:ea typeface="新細明體" pitchFamily="18" charset="-12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800" b="1">
          <a:solidFill>
            <a:srgbClr val="FFCC00"/>
          </a:solidFill>
          <a:latin typeface="Arial Black" pitchFamily="34" charset="0"/>
          <a:ea typeface="新細明體" pitchFamily="18" charset="-12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800" b="1">
          <a:solidFill>
            <a:srgbClr val="FFCC00"/>
          </a:solidFill>
          <a:latin typeface="Arial Black" pitchFamily="34" charset="0"/>
          <a:ea typeface="新細明體" pitchFamily="18" charset="-12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800" b="1">
          <a:solidFill>
            <a:srgbClr val="FFCC00"/>
          </a:solidFill>
          <a:latin typeface="Arial Black" pitchFamily="34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90000"/>
        <a:buFont typeface="Wingdings" pitchFamily="2" charset="2"/>
        <a:buBlip>
          <a:blip r:embed="rId19"/>
        </a:buBlip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SzPct val="90000"/>
        <a:buBlip>
          <a:blip r:embed="rId19"/>
        </a:buBlip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SzPct val="90000"/>
        <a:buBlip>
          <a:blip r:embed="rId19"/>
        </a:buBlip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SzPct val="90000"/>
        <a:buBlip>
          <a:blip r:embed="rId19"/>
        </a:buBlip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SzPct val="90000"/>
        <a:buBlip>
          <a:blip r:embed="rId19"/>
        </a:buBlip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SzPct val="90000"/>
        <a:buBlip>
          <a:blip r:embed="rId19"/>
        </a:buBlip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SzPct val="90000"/>
        <a:buBlip>
          <a:blip r:embed="rId19"/>
        </a:buBlip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SzPct val="90000"/>
        <a:buBlip>
          <a:blip r:embed="rId19"/>
        </a:buBlip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SzPct val="90000"/>
        <a:buBlip>
          <a:blip r:embed="rId19"/>
        </a:buBlip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7" descr="期末報告_1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187450" y="609600"/>
            <a:ext cx="757555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981200" y="1524000"/>
            <a:ext cx="670560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4608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143000" y="6265863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kumimoji="0" sz="1400" b="0">
                <a:solidFill>
                  <a:srgbClr val="FFFFFF"/>
                </a:solidFill>
                <a:latin typeface="Arial" charset="0"/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608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05200" y="62484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50000"/>
              </a:spcBef>
              <a:defRPr kumimoji="0" sz="1400" b="0">
                <a:solidFill>
                  <a:srgbClr val="FFFFFF"/>
                </a:solidFill>
                <a:latin typeface="Arial" charset="0"/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608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580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kumimoji="0" sz="1400" b="0">
                <a:solidFill>
                  <a:srgbClr val="FFFFFF"/>
                </a:solidFill>
                <a:latin typeface="Arial" charset="0"/>
                <a:ea typeface="新細明體" pitchFamily="18" charset="-120"/>
              </a:defRPr>
            </a:lvl1pPr>
          </a:lstStyle>
          <a:p>
            <a:pPr>
              <a:defRPr/>
            </a:pPr>
            <a:fld id="{40EADF9E-C161-4A01-9CC6-DFD1809BD708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16392" name="Rectangle 9"/>
          <p:cNvSpPr>
            <a:spLocks noChangeArrowheads="1"/>
          </p:cNvSpPr>
          <p:nvPr/>
        </p:nvSpPr>
        <p:spPr bwMode="auto">
          <a:xfrm>
            <a:off x="3352800" y="6400800"/>
            <a:ext cx="2057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2075" tIns="46038" rIns="92075" bIns="46038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endParaRPr kumimoji="1" lang="en-US" altLang="zh-TW" sz="1400">
              <a:solidFill>
                <a:srgbClr val="FFFFFF"/>
              </a:solidFill>
              <a:ea typeface="新細明體" pitchFamily="18" charset="-120"/>
            </a:endParaRPr>
          </a:p>
        </p:txBody>
      </p:sp>
      <p:sp>
        <p:nvSpPr>
          <p:cNvPr id="16393" name="Rectangle 10"/>
          <p:cNvSpPr>
            <a:spLocks noChangeArrowheads="1"/>
          </p:cNvSpPr>
          <p:nvPr/>
        </p:nvSpPr>
        <p:spPr bwMode="auto">
          <a:xfrm>
            <a:off x="228600" y="64008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2075" tIns="46038" rIns="92075" bIns="46038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062629A5-49CA-4DDB-A193-FD9BDA840F00}" type="slidenum">
              <a:rPr kumimoji="1" lang="en-US" altLang="zh-TW" sz="1400">
                <a:solidFill>
                  <a:srgbClr val="FFFFFF"/>
                </a:solidFill>
                <a:ea typeface="新細明體" pitchFamily="18" charset="-120"/>
              </a:rPr>
              <a:pPr algn="r" eaLnBrk="1" hangingPunct="1"/>
              <a:t>‹#›</a:t>
            </a:fld>
            <a:endParaRPr kumimoji="1" lang="en-US" altLang="zh-TW" sz="1400">
              <a:solidFill>
                <a:srgbClr val="FFFFFF"/>
              </a:solidFill>
              <a:ea typeface="新細明體" pitchFamily="18" charset="-120"/>
            </a:endParaRPr>
          </a:p>
        </p:txBody>
      </p:sp>
      <p:sp>
        <p:nvSpPr>
          <p:cNvPr id="46092" name="Oval 12"/>
          <p:cNvSpPr>
            <a:spLocks noChangeArrowheads="1"/>
          </p:cNvSpPr>
          <p:nvPr/>
        </p:nvSpPr>
        <p:spPr bwMode="auto">
          <a:xfrm>
            <a:off x="8459788" y="5805488"/>
            <a:ext cx="455612" cy="461962"/>
          </a:xfrm>
          <a:prstGeom prst="ellipse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2075" tIns="46038" rIns="92075" bIns="46038" anchor="ctr"/>
          <a:lstStyle/>
          <a:p>
            <a:pPr>
              <a:spcBef>
                <a:spcPct val="50000"/>
              </a:spcBef>
              <a:defRPr/>
            </a:pPr>
            <a:endParaRPr kumimoji="1" lang="zh-TW" altLang="zh-TW">
              <a:solidFill>
                <a:srgbClr val="FFFFFF"/>
              </a:solidFill>
              <a:ea typeface="新細明體" pitchFamily="18" charset="-120"/>
            </a:endParaRPr>
          </a:p>
        </p:txBody>
      </p:sp>
      <p:sp>
        <p:nvSpPr>
          <p:cNvPr id="46093" name="Oval 13"/>
          <p:cNvSpPr>
            <a:spLocks noChangeArrowheads="1"/>
          </p:cNvSpPr>
          <p:nvPr/>
        </p:nvSpPr>
        <p:spPr bwMode="auto">
          <a:xfrm>
            <a:off x="7905750" y="6384925"/>
            <a:ext cx="171450" cy="168275"/>
          </a:xfrm>
          <a:prstGeom prst="ellipse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2075" tIns="46038" rIns="92075" bIns="46038" anchor="ctr"/>
          <a:lstStyle/>
          <a:p>
            <a:pPr>
              <a:spcBef>
                <a:spcPct val="50000"/>
              </a:spcBef>
              <a:defRPr/>
            </a:pPr>
            <a:endParaRPr kumimoji="1" lang="zh-TW" altLang="zh-TW">
              <a:solidFill>
                <a:srgbClr val="FFFFFF"/>
              </a:solidFill>
              <a:ea typeface="新細明體" pitchFamily="18" charset="-120"/>
            </a:endParaRPr>
          </a:p>
        </p:txBody>
      </p:sp>
      <p:sp>
        <p:nvSpPr>
          <p:cNvPr id="46094" name="Oval 14"/>
          <p:cNvSpPr>
            <a:spLocks noChangeArrowheads="1"/>
          </p:cNvSpPr>
          <p:nvPr/>
        </p:nvSpPr>
        <p:spPr bwMode="auto">
          <a:xfrm>
            <a:off x="5829300" y="6135688"/>
            <a:ext cx="114300" cy="112712"/>
          </a:xfrm>
          <a:prstGeom prst="ellipse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2075" tIns="46038" rIns="92075" bIns="46038" anchor="ctr"/>
          <a:lstStyle/>
          <a:p>
            <a:pPr>
              <a:spcBef>
                <a:spcPct val="50000"/>
              </a:spcBef>
              <a:defRPr/>
            </a:pPr>
            <a:endParaRPr kumimoji="1" lang="zh-TW" altLang="zh-TW">
              <a:solidFill>
                <a:srgbClr val="FFFFFF"/>
              </a:solidFill>
              <a:ea typeface="新細明體" pitchFamily="18" charset="-120"/>
            </a:endParaRPr>
          </a:p>
        </p:txBody>
      </p:sp>
      <p:sp>
        <p:nvSpPr>
          <p:cNvPr id="46095" name="Oval 15"/>
          <p:cNvSpPr>
            <a:spLocks noChangeArrowheads="1"/>
          </p:cNvSpPr>
          <p:nvPr/>
        </p:nvSpPr>
        <p:spPr bwMode="auto">
          <a:xfrm>
            <a:off x="7620000" y="6176963"/>
            <a:ext cx="228600" cy="223837"/>
          </a:xfrm>
          <a:prstGeom prst="ellipse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2075" tIns="46038" rIns="92075" bIns="46038" anchor="ctr"/>
          <a:lstStyle/>
          <a:p>
            <a:pPr>
              <a:spcBef>
                <a:spcPct val="50000"/>
              </a:spcBef>
              <a:defRPr/>
            </a:pPr>
            <a:endParaRPr kumimoji="1" lang="zh-TW" altLang="zh-TW">
              <a:solidFill>
                <a:srgbClr val="FFFFFF"/>
              </a:solidFill>
              <a:ea typeface="新細明體" pitchFamily="18" charset="-120"/>
            </a:endParaRPr>
          </a:p>
        </p:txBody>
      </p:sp>
      <p:sp>
        <p:nvSpPr>
          <p:cNvPr id="46096" name="Oval 16"/>
          <p:cNvSpPr>
            <a:spLocks noChangeArrowheads="1"/>
          </p:cNvSpPr>
          <p:nvPr/>
        </p:nvSpPr>
        <p:spPr bwMode="auto">
          <a:xfrm>
            <a:off x="5943600" y="6253163"/>
            <a:ext cx="228600" cy="223837"/>
          </a:xfrm>
          <a:prstGeom prst="ellipse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2075" tIns="46038" rIns="92075" bIns="46038" anchor="ctr"/>
          <a:lstStyle/>
          <a:p>
            <a:pPr>
              <a:spcBef>
                <a:spcPct val="50000"/>
              </a:spcBef>
              <a:defRPr/>
            </a:pPr>
            <a:endParaRPr kumimoji="1" lang="zh-TW" altLang="zh-TW">
              <a:solidFill>
                <a:srgbClr val="FFFFFF"/>
              </a:solidFill>
              <a:ea typeface="新細明體" pitchFamily="18" charset="-120"/>
            </a:endParaRPr>
          </a:p>
        </p:txBody>
      </p:sp>
      <p:sp>
        <p:nvSpPr>
          <p:cNvPr id="46097" name="Oval 17"/>
          <p:cNvSpPr>
            <a:spLocks noChangeArrowheads="1"/>
          </p:cNvSpPr>
          <p:nvPr/>
        </p:nvSpPr>
        <p:spPr bwMode="auto">
          <a:xfrm>
            <a:off x="6731000" y="6202363"/>
            <a:ext cx="298450" cy="293687"/>
          </a:xfrm>
          <a:prstGeom prst="ellipse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2075" tIns="46038" rIns="92075" bIns="46038" anchor="ctr"/>
          <a:lstStyle/>
          <a:p>
            <a:pPr>
              <a:spcBef>
                <a:spcPct val="50000"/>
              </a:spcBef>
              <a:defRPr/>
            </a:pPr>
            <a:endParaRPr kumimoji="1" lang="zh-TW" altLang="zh-TW">
              <a:solidFill>
                <a:srgbClr val="FFFFFF"/>
              </a:solidFill>
              <a:ea typeface="新細明體" pitchFamily="18" charset="-120"/>
            </a:endParaRPr>
          </a:p>
        </p:txBody>
      </p:sp>
      <p:sp>
        <p:nvSpPr>
          <p:cNvPr id="46098" name="Rectangle 18"/>
          <p:cNvSpPr>
            <a:spLocks noChangeArrowheads="1"/>
          </p:cNvSpPr>
          <p:nvPr/>
        </p:nvSpPr>
        <p:spPr bwMode="auto">
          <a:xfrm>
            <a:off x="457200" y="1260475"/>
            <a:ext cx="5410200" cy="1524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50000">
                <a:srgbClr val="CCECFF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kumimoji="1" lang="zh-TW" altLang="zh-TW">
              <a:solidFill>
                <a:srgbClr val="FFFFFF"/>
              </a:solidFill>
              <a:ea typeface="新細明體" pitchFamily="18" charset="-120"/>
            </a:endParaRPr>
          </a:p>
        </p:txBody>
      </p:sp>
      <p:pic>
        <p:nvPicPr>
          <p:cNvPr id="16401" name="Picture 19" descr="一閃一閃"/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51816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02" name="Picture 20" descr="一閃一閃"/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6096000"/>
            <a:ext cx="271463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03" name="Picture 21" descr="一閃一閃"/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6019800"/>
            <a:ext cx="271463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dk2" tx1="lt1" bg2="dk1" tx2="lt2" accent1="accent1" accent2="accent2" accent3="accent3" accent4="accent4" accent5="accent5" accent6="accent6" hlink="hlink" folHlink="folHlink"/>
  <p:sldLayoutIdLst>
    <p:sldLayoutId id="2147487541" r:id="rId1"/>
    <p:sldLayoutId id="2147487542" r:id="rId2"/>
    <p:sldLayoutId id="2147487543" r:id="rId3"/>
    <p:sldLayoutId id="2147487544" r:id="rId4"/>
    <p:sldLayoutId id="2147487545" r:id="rId5"/>
    <p:sldLayoutId id="2147487546" r:id="rId6"/>
    <p:sldLayoutId id="2147487547" r:id="rId7"/>
    <p:sldLayoutId id="2147487548" r:id="rId8"/>
    <p:sldLayoutId id="2147487549" r:id="rId9"/>
    <p:sldLayoutId id="2147487550" r:id="rId10"/>
    <p:sldLayoutId id="2147487551" r:id="rId11"/>
    <p:sldLayoutId id="2147487552" r:id="rId12"/>
    <p:sldLayoutId id="2147487553" r:id="rId13"/>
    <p:sldLayoutId id="2147487554" r:id="rId14"/>
    <p:sldLayoutId id="2147487555" r:id="rId15"/>
    <p:sldLayoutId id="2147487556" r:id="rId16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800" b="1">
          <a:solidFill>
            <a:srgbClr val="FFCC00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800" b="1">
          <a:solidFill>
            <a:srgbClr val="FFCC00"/>
          </a:solidFill>
          <a:latin typeface="Arial Black" pitchFamily="34" charset="0"/>
          <a:ea typeface="標楷體" pitchFamily="65" charset="-12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800" b="1">
          <a:solidFill>
            <a:srgbClr val="FFCC00"/>
          </a:solidFill>
          <a:latin typeface="Arial Black" pitchFamily="34" charset="0"/>
          <a:ea typeface="標楷體" pitchFamily="65" charset="-12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800" b="1">
          <a:solidFill>
            <a:srgbClr val="FFCC00"/>
          </a:solidFill>
          <a:latin typeface="Arial Black" pitchFamily="34" charset="0"/>
          <a:ea typeface="標楷體" pitchFamily="65" charset="-12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800" b="1">
          <a:solidFill>
            <a:srgbClr val="FFCC00"/>
          </a:solidFill>
          <a:latin typeface="Arial Black" pitchFamily="34" charset="0"/>
          <a:ea typeface="標楷體" pitchFamily="65" charset="-120"/>
        </a:defRPr>
      </a:lvl5pPr>
      <a:lvl6pPr marL="457200" algn="l" rtl="0" fontAlgn="base">
        <a:spcBef>
          <a:spcPct val="0"/>
        </a:spcBef>
        <a:spcAft>
          <a:spcPct val="0"/>
        </a:spcAft>
        <a:defRPr sz="4800" b="1">
          <a:solidFill>
            <a:srgbClr val="FFCC00"/>
          </a:solidFill>
          <a:latin typeface="Arial Black" pitchFamily="34" charset="0"/>
          <a:ea typeface="標楷體" pitchFamily="65" charset="-120"/>
        </a:defRPr>
      </a:lvl6pPr>
      <a:lvl7pPr marL="914400" algn="l" rtl="0" fontAlgn="base">
        <a:spcBef>
          <a:spcPct val="0"/>
        </a:spcBef>
        <a:spcAft>
          <a:spcPct val="0"/>
        </a:spcAft>
        <a:defRPr sz="4800" b="1">
          <a:solidFill>
            <a:srgbClr val="FFCC00"/>
          </a:solidFill>
          <a:latin typeface="Arial Black" pitchFamily="34" charset="0"/>
          <a:ea typeface="標楷體" pitchFamily="65" charset="-120"/>
        </a:defRPr>
      </a:lvl7pPr>
      <a:lvl8pPr marL="1371600" algn="l" rtl="0" fontAlgn="base">
        <a:spcBef>
          <a:spcPct val="0"/>
        </a:spcBef>
        <a:spcAft>
          <a:spcPct val="0"/>
        </a:spcAft>
        <a:defRPr sz="4800" b="1">
          <a:solidFill>
            <a:srgbClr val="FFCC00"/>
          </a:solidFill>
          <a:latin typeface="Arial Black" pitchFamily="34" charset="0"/>
          <a:ea typeface="標楷體" pitchFamily="65" charset="-120"/>
        </a:defRPr>
      </a:lvl8pPr>
      <a:lvl9pPr marL="1828800" algn="l" rtl="0" fontAlgn="base">
        <a:spcBef>
          <a:spcPct val="0"/>
        </a:spcBef>
        <a:spcAft>
          <a:spcPct val="0"/>
        </a:spcAft>
        <a:defRPr sz="4800" b="1">
          <a:solidFill>
            <a:srgbClr val="FFCC00"/>
          </a:solidFill>
          <a:latin typeface="Arial Black" pitchFamily="34" charset="0"/>
          <a:ea typeface="標楷體" pitchFamily="65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90000"/>
        <a:buFont typeface="Wingdings" pitchFamily="2" charset="2"/>
        <a:buBlip>
          <a:blip r:embed="rId20"/>
        </a:buBlip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SzPct val="90000"/>
        <a:buBlip>
          <a:blip r:embed="rId20"/>
        </a:buBlip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SzPct val="90000"/>
        <a:buBlip>
          <a:blip r:embed="rId20"/>
        </a:buBlip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SzPct val="90000"/>
        <a:buBlip>
          <a:blip r:embed="rId20"/>
        </a:buBlip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SzPct val="90000"/>
        <a:buBlip>
          <a:blip r:embed="rId20"/>
        </a:buBlip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SzPct val="90000"/>
        <a:buBlip>
          <a:blip r:embed="rId20"/>
        </a:buBlip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SzPct val="90000"/>
        <a:buBlip>
          <a:blip r:embed="rId20"/>
        </a:buBlip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SzPct val="90000"/>
        <a:buBlip>
          <a:blip r:embed="rId20"/>
        </a:buBlip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SzPct val="90000"/>
        <a:buBlip>
          <a:blip r:embed="rId20"/>
        </a:buBlip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27088" y="188913"/>
            <a:ext cx="7561262" cy="1143000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993366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28675" y="1844675"/>
            <a:ext cx="7559675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pic>
        <p:nvPicPr>
          <p:cNvPr id="17412" name="Picture 24" descr="數位典藏_logo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6065838"/>
            <a:ext cx="647700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44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425825"/>
            <a:ext cx="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30" name="Text Box 46"/>
          <p:cNvSpPr txBox="1">
            <a:spLocks noChangeArrowheads="1"/>
          </p:cNvSpPr>
          <p:nvPr/>
        </p:nvSpPr>
        <p:spPr bwMode="auto">
          <a:xfrm>
            <a:off x="8207375" y="6381750"/>
            <a:ext cx="10445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r>
              <a:rPr lang="zh-TW" altLang="en-US" sz="1400" smtClean="0">
                <a:solidFill>
                  <a:srgbClr val="CC0066"/>
                </a:solidFill>
                <a:latin typeface="標楷體" pitchFamily="65" charset="-120"/>
                <a:ea typeface="標楷體" pitchFamily="65" charset="-120"/>
              </a:rPr>
              <a:t>投影片</a:t>
            </a:r>
            <a:fld id="{95A99237-5226-4971-8185-B81D1801CEB6}" type="slidenum">
              <a:rPr lang="zh-TW" altLang="en-US" sz="1400" smtClean="0">
                <a:solidFill>
                  <a:srgbClr val="CC0066"/>
                </a:solidFill>
                <a:ea typeface="標楷體" pitchFamily="65" charset="-120"/>
              </a:rPr>
              <a:pPr eaLnBrk="1" hangingPunct="1">
                <a:defRPr/>
              </a:pPr>
              <a:t>‹#›</a:t>
            </a:fld>
            <a:endParaRPr lang="en-US" altLang="zh-TW" sz="1400" smtClean="0">
              <a:solidFill>
                <a:srgbClr val="CC0066"/>
              </a:solidFill>
              <a:ea typeface="標楷體" pitchFamily="65" charset="-120"/>
            </a:endParaRPr>
          </a:p>
        </p:txBody>
      </p:sp>
      <p:sp>
        <p:nvSpPr>
          <p:cNvPr id="17415" name="Line 57"/>
          <p:cNvSpPr>
            <a:spLocks noChangeShapeType="1"/>
          </p:cNvSpPr>
          <p:nvPr/>
        </p:nvSpPr>
        <p:spPr bwMode="auto">
          <a:xfrm>
            <a:off x="7956550" y="1412875"/>
            <a:ext cx="0" cy="215900"/>
          </a:xfrm>
          <a:prstGeom prst="line">
            <a:avLst/>
          </a:prstGeom>
          <a:noFill/>
          <a:ln w="12700">
            <a:solidFill>
              <a:srgbClr val="CC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7416" name="Line 56"/>
          <p:cNvSpPr>
            <a:spLocks noChangeShapeType="1"/>
          </p:cNvSpPr>
          <p:nvPr/>
        </p:nvSpPr>
        <p:spPr bwMode="auto">
          <a:xfrm>
            <a:off x="755650" y="1412875"/>
            <a:ext cx="7200900" cy="0"/>
          </a:xfrm>
          <a:prstGeom prst="line">
            <a:avLst/>
          </a:prstGeom>
          <a:noFill/>
          <a:ln w="12700">
            <a:solidFill>
              <a:srgbClr val="CC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7417" name="Line 58"/>
          <p:cNvSpPr>
            <a:spLocks noChangeShapeType="1"/>
          </p:cNvSpPr>
          <p:nvPr/>
        </p:nvSpPr>
        <p:spPr bwMode="auto">
          <a:xfrm>
            <a:off x="7956550" y="1628775"/>
            <a:ext cx="1187450" cy="0"/>
          </a:xfrm>
          <a:prstGeom prst="line">
            <a:avLst/>
          </a:prstGeom>
          <a:noFill/>
          <a:ln w="12700">
            <a:solidFill>
              <a:srgbClr val="CC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034" name="Text Box 61"/>
          <p:cNvSpPr txBox="1">
            <a:spLocks noChangeArrowheads="1"/>
          </p:cNvSpPr>
          <p:nvPr/>
        </p:nvSpPr>
        <p:spPr bwMode="auto">
          <a:xfrm>
            <a:off x="8197850" y="1341438"/>
            <a:ext cx="946150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r>
              <a:rPr lang="zh-TW" altLang="en-US" sz="1500" b="1" smtClean="0">
                <a:solidFill>
                  <a:srgbClr val="FFFFFF"/>
                </a:solidFill>
                <a:latin typeface="標楷體" pitchFamily="65" charset="-120"/>
                <a:ea typeface="標楷體" pitchFamily="65" charset="-120"/>
              </a:rPr>
              <a:t>生命教育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557" r:id="rId1"/>
    <p:sldLayoutId id="2147487422" r:id="rId2"/>
    <p:sldLayoutId id="2147487423" r:id="rId3"/>
    <p:sldLayoutId id="2147487424" r:id="rId4"/>
    <p:sldLayoutId id="2147487425" r:id="rId5"/>
    <p:sldLayoutId id="2147487426" r:id="rId6"/>
    <p:sldLayoutId id="2147487427" r:id="rId7"/>
    <p:sldLayoutId id="2147487428" r:id="rId8"/>
    <p:sldLayoutId id="2147487429" r:id="rId9"/>
    <p:sldLayoutId id="2147487430" r:id="rId10"/>
    <p:sldLayoutId id="2147487431" r:id="rId11"/>
    <p:sldLayoutId id="2147487559" r:id="rId12"/>
    <p:sldLayoutId id="2147487560" r:id="rId13"/>
    <p:sldLayoutId id="2147487561" r:id="rId14"/>
    <p:sldLayoutId id="2147487562" r:id="rId15"/>
    <p:sldLayoutId id="2147487563" r:id="rId16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5400">
          <a:solidFill>
            <a:srgbClr val="003399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400">
          <a:solidFill>
            <a:srgbClr val="003399"/>
          </a:solidFill>
          <a:latin typeface="標楷體" pitchFamily="65" charset="-120"/>
          <a:ea typeface="標楷體" pitchFamily="65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400">
          <a:solidFill>
            <a:srgbClr val="003399"/>
          </a:solidFill>
          <a:latin typeface="標楷體" pitchFamily="65" charset="-120"/>
          <a:ea typeface="標楷體" pitchFamily="65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400">
          <a:solidFill>
            <a:srgbClr val="003399"/>
          </a:solidFill>
          <a:latin typeface="標楷體" pitchFamily="65" charset="-120"/>
          <a:ea typeface="標楷體" pitchFamily="65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400">
          <a:solidFill>
            <a:srgbClr val="003399"/>
          </a:solidFill>
          <a:latin typeface="標楷體" pitchFamily="65" charset="-120"/>
          <a:ea typeface="標楷體" pitchFamily="65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sz="5400">
          <a:solidFill>
            <a:srgbClr val="003399"/>
          </a:solidFill>
          <a:latin typeface="標楷體" pitchFamily="65" charset="-120"/>
          <a:ea typeface="標楷體" pitchFamily="65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sz="5400">
          <a:solidFill>
            <a:srgbClr val="003399"/>
          </a:solidFill>
          <a:latin typeface="標楷體" pitchFamily="65" charset="-120"/>
          <a:ea typeface="標楷體" pitchFamily="65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sz="5400">
          <a:solidFill>
            <a:srgbClr val="003399"/>
          </a:solidFill>
          <a:latin typeface="標楷體" pitchFamily="65" charset="-120"/>
          <a:ea typeface="標楷體" pitchFamily="65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sz="5400">
          <a:solidFill>
            <a:srgbClr val="003399"/>
          </a:solidFill>
          <a:latin typeface="標楷體" pitchFamily="65" charset="-120"/>
          <a:ea typeface="標楷體" pitchFamily="65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Char char="•"/>
        <a:defRPr sz="3200">
          <a:solidFill>
            <a:srgbClr val="003399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Char char="–"/>
        <a:defRPr sz="2800">
          <a:solidFill>
            <a:srgbClr val="003399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Char char="•"/>
        <a:defRPr sz="2400">
          <a:solidFill>
            <a:srgbClr val="003399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Char char="–"/>
        <a:defRPr sz="2000">
          <a:solidFill>
            <a:srgbClr val="003399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Char char="»"/>
        <a:defRPr sz="2000">
          <a:solidFill>
            <a:srgbClr val="003399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bg1"/>
        </a:buClr>
        <a:buChar char="»"/>
        <a:defRPr sz="2000">
          <a:solidFill>
            <a:srgbClr val="003399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bg1"/>
        </a:buClr>
        <a:buChar char="»"/>
        <a:defRPr sz="2000">
          <a:solidFill>
            <a:srgbClr val="003399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bg1"/>
        </a:buClr>
        <a:buChar char="»"/>
        <a:defRPr sz="2000">
          <a:solidFill>
            <a:srgbClr val="003399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bg1"/>
        </a:buClr>
        <a:buChar char="»"/>
        <a:defRPr sz="2000">
          <a:solidFill>
            <a:srgbClr val="003399"/>
          </a:solidFill>
          <a:latin typeface="+mn-lt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20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標題版面配置區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1027" name="文字版面配置區 2"/>
          <p:cNvSpPr>
            <a:spLocks noGrp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7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76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r>
              <a:rPr lang="en-US" altLang="zh-TW" smtClean="0">
                <a:solidFill>
                  <a:prstClr val="black">
                    <a:tint val="75000"/>
                  </a:prstClr>
                </a:solidFill>
              </a:rPr>
              <a:t>0</a:t>
            </a: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7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DF11A0B8-EFBF-4464-96B9-A5F9788BDB35}" type="slidenum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43728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565" r:id="rId1"/>
    <p:sldLayoutId id="2147487566" r:id="rId2"/>
    <p:sldLayoutId id="2147487567" r:id="rId3"/>
    <p:sldLayoutId id="2147487568" r:id="rId4"/>
    <p:sldLayoutId id="2147487569" r:id="rId5"/>
    <p:sldLayoutId id="2147487570" r:id="rId6"/>
    <p:sldLayoutId id="2147487571" r:id="rId7"/>
    <p:sldLayoutId id="2147487572" r:id="rId8"/>
    <p:sldLayoutId id="2147487573" r:id="rId9"/>
    <p:sldLayoutId id="2147487574" r:id="rId10"/>
    <p:sldLayoutId id="2147487575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0"/>
          <p:cNvGrpSpPr>
            <a:grpSpLocks/>
          </p:cNvGrpSpPr>
          <p:nvPr/>
        </p:nvGrpSpPr>
        <p:grpSpPr bwMode="auto">
          <a:xfrm>
            <a:off x="6934200" y="5257800"/>
            <a:ext cx="2033588" cy="1219200"/>
            <a:chOff x="4368" y="3312"/>
            <a:chExt cx="1281" cy="768"/>
          </a:xfrm>
        </p:grpSpPr>
        <p:sp>
          <p:nvSpPr>
            <p:cNvPr id="2" name="AutoShape 2"/>
            <p:cNvSpPr>
              <a:spLocks noChangeArrowheads="1"/>
            </p:cNvSpPr>
            <p:nvPr/>
          </p:nvSpPr>
          <p:spPr bwMode="auto">
            <a:xfrm rot="20940000">
              <a:off x="4368" y="3729"/>
              <a:ext cx="288" cy="288"/>
            </a:xfrm>
            <a:prstGeom prst="star5">
              <a:avLst/>
            </a:pr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 anchor="ctr"/>
            <a:lstStyle/>
            <a:p>
              <a:pPr>
                <a:spcBef>
                  <a:spcPct val="50000"/>
                </a:spcBef>
                <a:defRPr/>
              </a:pPr>
              <a:endParaRPr kumimoji="1" lang="zh-TW" altLang="en-US">
                <a:solidFill>
                  <a:srgbClr val="FFFFFF"/>
                </a:solidFill>
              </a:endParaRPr>
            </a:p>
          </p:txBody>
        </p:sp>
        <p:sp>
          <p:nvSpPr>
            <p:cNvPr id="3" name="AutoShape 3"/>
            <p:cNvSpPr>
              <a:spLocks noChangeArrowheads="1"/>
            </p:cNvSpPr>
            <p:nvPr/>
          </p:nvSpPr>
          <p:spPr bwMode="auto">
            <a:xfrm>
              <a:off x="4845" y="3372"/>
              <a:ext cx="264" cy="264"/>
            </a:xfrm>
            <a:prstGeom prst="star5">
              <a:avLst/>
            </a:pr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 anchor="ctr"/>
            <a:lstStyle/>
            <a:p>
              <a:pPr>
                <a:spcBef>
                  <a:spcPct val="50000"/>
                </a:spcBef>
                <a:defRPr/>
              </a:pPr>
              <a:endParaRPr kumimoji="1" lang="zh-TW" altLang="en-US">
                <a:solidFill>
                  <a:srgbClr val="FFFFFF"/>
                </a:solidFill>
              </a:endParaRPr>
            </a:p>
          </p:txBody>
        </p:sp>
        <p:sp>
          <p:nvSpPr>
            <p:cNvPr id="1028" name="AutoShape 4"/>
            <p:cNvSpPr>
              <a:spLocks noChangeArrowheads="1"/>
            </p:cNvSpPr>
            <p:nvPr/>
          </p:nvSpPr>
          <p:spPr bwMode="auto">
            <a:xfrm rot="1320000">
              <a:off x="5217" y="3312"/>
              <a:ext cx="384" cy="384"/>
            </a:xfrm>
            <a:prstGeom prst="star5">
              <a:avLst/>
            </a:pr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 anchor="ctr"/>
            <a:lstStyle/>
            <a:p>
              <a:pPr>
                <a:spcBef>
                  <a:spcPct val="50000"/>
                </a:spcBef>
                <a:defRPr/>
              </a:pPr>
              <a:endParaRPr kumimoji="1" lang="zh-TW" altLang="en-US">
                <a:solidFill>
                  <a:srgbClr val="FFFFFF"/>
                </a:solidFill>
              </a:endParaRPr>
            </a:p>
          </p:txBody>
        </p:sp>
        <p:sp>
          <p:nvSpPr>
            <p:cNvPr id="1029" name="AutoShape 5"/>
            <p:cNvSpPr>
              <a:spLocks noChangeArrowheads="1"/>
            </p:cNvSpPr>
            <p:nvPr/>
          </p:nvSpPr>
          <p:spPr bwMode="auto">
            <a:xfrm rot="20940000">
              <a:off x="4449" y="3792"/>
              <a:ext cx="288" cy="288"/>
            </a:xfrm>
            <a:prstGeom prst="star5">
              <a:avLst/>
            </a:prstGeom>
            <a:gradFill rotWithShape="0">
              <a:gsLst>
                <a:gs pos="0">
                  <a:schemeClr val="hlink"/>
                </a:gs>
                <a:gs pos="100000">
                  <a:schemeClr val="hlink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 anchor="ctr"/>
            <a:lstStyle/>
            <a:p>
              <a:pPr>
                <a:spcBef>
                  <a:spcPct val="50000"/>
                </a:spcBef>
                <a:defRPr/>
              </a:pPr>
              <a:endParaRPr kumimoji="1" lang="zh-TW" altLang="en-US">
                <a:solidFill>
                  <a:srgbClr val="FFFFFF"/>
                </a:solidFill>
              </a:endParaRPr>
            </a:p>
          </p:txBody>
        </p:sp>
        <p:sp>
          <p:nvSpPr>
            <p:cNvPr id="1030" name="AutoShape 6"/>
            <p:cNvSpPr>
              <a:spLocks noChangeArrowheads="1"/>
            </p:cNvSpPr>
            <p:nvPr/>
          </p:nvSpPr>
          <p:spPr bwMode="auto">
            <a:xfrm>
              <a:off x="4893" y="3420"/>
              <a:ext cx="264" cy="264"/>
            </a:xfrm>
            <a:prstGeom prst="star5">
              <a:avLst/>
            </a:prstGeom>
            <a:gradFill rotWithShape="0">
              <a:gsLst>
                <a:gs pos="0">
                  <a:schemeClr val="hlink"/>
                </a:gs>
                <a:gs pos="100000">
                  <a:schemeClr val="hlink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 anchor="ctr"/>
            <a:lstStyle/>
            <a:p>
              <a:pPr>
                <a:spcBef>
                  <a:spcPct val="50000"/>
                </a:spcBef>
                <a:defRPr/>
              </a:pPr>
              <a:endParaRPr kumimoji="1" lang="zh-TW" altLang="en-US">
                <a:solidFill>
                  <a:srgbClr val="FFFFFF"/>
                </a:solidFill>
              </a:endParaRPr>
            </a:p>
          </p:txBody>
        </p:sp>
        <p:sp>
          <p:nvSpPr>
            <p:cNvPr id="4" name="AutoShape 7"/>
            <p:cNvSpPr>
              <a:spLocks noChangeArrowheads="1"/>
            </p:cNvSpPr>
            <p:nvPr/>
          </p:nvSpPr>
          <p:spPr bwMode="auto">
            <a:xfrm rot="1320000">
              <a:off x="5265" y="3408"/>
              <a:ext cx="384" cy="384"/>
            </a:xfrm>
            <a:prstGeom prst="star5">
              <a:avLst/>
            </a:prstGeom>
            <a:gradFill rotWithShape="0">
              <a:gsLst>
                <a:gs pos="0">
                  <a:schemeClr val="hlink"/>
                </a:gs>
                <a:gs pos="100000">
                  <a:schemeClr val="hlink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 anchor="ctr"/>
            <a:lstStyle/>
            <a:p>
              <a:pPr>
                <a:spcBef>
                  <a:spcPct val="50000"/>
                </a:spcBef>
                <a:defRPr/>
              </a:pPr>
              <a:endParaRPr kumimoji="1" lang="zh-TW" altLang="en-US">
                <a:solidFill>
                  <a:srgbClr val="FFFFFF"/>
                </a:solidFill>
              </a:endParaRPr>
            </a:p>
          </p:txBody>
        </p:sp>
      </p:grpSp>
      <p:sp>
        <p:nvSpPr>
          <p:cNvPr id="1027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050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按一下以編輯母片本文樣式</a:t>
            </a:r>
          </a:p>
          <a:p>
            <a:pPr lvl="1"/>
            <a:r>
              <a:rPr lang="zh-TW" altLang="en-US" smtClean="0"/>
              <a:t>第二階層</a:t>
            </a:r>
          </a:p>
          <a:p>
            <a:pPr lvl="2"/>
            <a:r>
              <a:rPr lang="zh-TW" altLang="en-US" smtClean="0"/>
              <a:t>第三階層</a:t>
            </a:r>
          </a:p>
          <a:p>
            <a:pPr lvl="3"/>
            <a:r>
              <a:rPr lang="zh-TW" altLang="en-US" smtClean="0"/>
              <a:t>第四階層</a:t>
            </a:r>
          </a:p>
          <a:p>
            <a:pPr lvl="4"/>
            <a:r>
              <a:rPr lang="zh-TW" altLang="en-US" smtClean="0"/>
              <a:t>第五階層</a:t>
            </a:r>
            <a:endParaRPr lang="zh-TW" altLang="zh-TW" smtClean="0"/>
          </a:p>
        </p:txBody>
      </p:sp>
      <p:sp>
        <p:nvSpPr>
          <p:cNvPr id="1034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2209800" y="6376988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l" eaLnBrk="1" hangingPunct="1">
              <a:defRPr sz="1400">
                <a:ea typeface="+mn-ea"/>
              </a:defRPr>
            </a:lvl1pPr>
          </a:lstStyle>
          <a:p>
            <a:pPr>
              <a:defRPr/>
            </a:pPr>
            <a:endParaRPr kumimoji="1" lang="en-US" altLang="zh-TW">
              <a:solidFill>
                <a:srgbClr val="FFFFFF"/>
              </a:solidFill>
            </a:endParaRPr>
          </a:p>
        </p:txBody>
      </p:sp>
      <p:sp>
        <p:nvSpPr>
          <p:cNvPr id="1035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233863" y="64008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ea typeface="+mn-ea"/>
              </a:defRPr>
            </a:lvl1pPr>
          </a:lstStyle>
          <a:p>
            <a:pPr algn="ctr">
              <a:defRPr/>
            </a:pPr>
            <a:endParaRPr kumimoji="1" lang="en-US" altLang="zh-TW">
              <a:solidFill>
                <a:srgbClr val="FFFFFF"/>
              </a:solidFill>
            </a:endParaRPr>
          </a:p>
        </p:txBody>
      </p:sp>
      <p:sp>
        <p:nvSpPr>
          <p:cNvPr id="1036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ea typeface="+mn-ea"/>
              </a:defRPr>
            </a:lvl1pPr>
          </a:lstStyle>
          <a:p>
            <a:pPr>
              <a:defRPr/>
            </a:pPr>
            <a:fld id="{55583C04-ECA6-4743-A2CE-66CA7635EAC3}" type="slidenum">
              <a:rPr kumimoji="1" lang="zh-TW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kumimoji="1" lang="en-US" altLang="zh-TW">
              <a:solidFill>
                <a:srgbClr val="FFFFFF"/>
              </a:solidFill>
            </a:endParaRPr>
          </a:p>
        </p:txBody>
      </p:sp>
      <p:grpSp>
        <p:nvGrpSpPr>
          <p:cNvPr id="1031" name="Group 21"/>
          <p:cNvGrpSpPr>
            <a:grpSpLocks/>
          </p:cNvGrpSpPr>
          <p:nvPr/>
        </p:nvGrpSpPr>
        <p:grpSpPr bwMode="auto">
          <a:xfrm>
            <a:off x="381000" y="1219200"/>
            <a:ext cx="8305800" cy="381000"/>
            <a:chOff x="240" y="768"/>
            <a:chExt cx="5232" cy="240"/>
          </a:xfrm>
        </p:grpSpPr>
        <p:sp>
          <p:nvSpPr>
            <p:cNvPr id="1037" name="Rectangle 13"/>
            <p:cNvSpPr>
              <a:spLocks noChangeArrowheads="1"/>
            </p:cNvSpPr>
            <p:nvPr/>
          </p:nvSpPr>
          <p:spPr bwMode="auto">
            <a:xfrm>
              <a:off x="384" y="912"/>
              <a:ext cx="5088" cy="96"/>
            </a:xfrm>
            <a:prstGeom prst="rect">
              <a:avLst/>
            </a:prstGeom>
            <a:gradFill rotWithShape="0">
              <a:gsLst>
                <a:gs pos="0">
                  <a:schemeClr val="hlink"/>
                </a:gs>
                <a:gs pos="100000">
                  <a:schemeClr val="hlink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kumimoji="1" lang="zh-TW" altLang="en-US">
                <a:solidFill>
                  <a:srgbClr val="FFFFFF"/>
                </a:solidFill>
              </a:endParaRPr>
            </a:p>
          </p:txBody>
        </p:sp>
        <p:sp>
          <p:nvSpPr>
            <p:cNvPr id="1038" name="Rectangle 14"/>
            <p:cNvSpPr>
              <a:spLocks noChangeArrowheads="1"/>
            </p:cNvSpPr>
            <p:nvPr/>
          </p:nvSpPr>
          <p:spPr bwMode="auto">
            <a:xfrm>
              <a:off x="240" y="768"/>
              <a:ext cx="5088" cy="9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kumimoji="1" lang="zh-TW" altLang="en-US">
                <a:solidFill>
                  <a:srgbClr val="FFFFFF"/>
                </a:solidFill>
              </a:endParaRPr>
            </a:p>
          </p:txBody>
        </p:sp>
      </p:grpSp>
      <p:sp>
        <p:nvSpPr>
          <p:cNvPr id="1032" name="Rectangle 16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228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  <a:endParaRPr lang="zh-TW" altLang="zh-TW" smtClean="0"/>
          </a:p>
        </p:txBody>
      </p:sp>
      <p:sp>
        <p:nvSpPr>
          <p:cNvPr id="1041" name="AutoShape 17"/>
          <p:cNvSpPr>
            <a:spLocks noChangeArrowheads="1"/>
          </p:cNvSpPr>
          <p:nvPr/>
        </p:nvSpPr>
        <p:spPr bwMode="auto">
          <a:xfrm>
            <a:off x="890588" y="6310313"/>
            <a:ext cx="1228725" cy="381000"/>
          </a:xfrm>
          <a:prstGeom prst="roundRect">
            <a:avLst>
              <a:gd name="adj" fmla="val 49995"/>
            </a:avLst>
          </a:prstGeom>
          <a:gradFill rotWithShape="0">
            <a:gsLst>
              <a:gs pos="0">
                <a:schemeClr val="bg1">
                  <a:gamma/>
                  <a:shade val="46275"/>
                  <a:invGamma/>
                </a:schemeClr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kumimoji="1" lang="zh-TW" altLang="en-US">
              <a:solidFill>
                <a:srgbClr val="FFFFFF"/>
              </a:solidFill>
            </a:endParaRPr>
          </a:p>
        </p:txBody>
      </p:sp>
      <p:sp>
        <p:nvSpPr>
          <p:cNvPr id="1042" name="Freeform 18">
            <a:hlinkClick r:id="" action="ppaction://hlinkshowjump?jump=previousslide"/>
          </p:cNvPr>
          <p:cNvSpPr>
            <a:spLocks/>
          </p:cNvSpPr>
          <p:nvPr/>
        </p:nvSpPr>
        <p:spPr bwMode="auto">
          <a:xfrm>
            <a:off x="781050" y="6416675"/>
            <a:ext cx="557213" cy="347663"/>
          </a:xfrm>
          <a:custGeom>
            <a:avLst/>
            <a:gdLst/>
            <a:ahLst/>
            <a:cxnLst>
              <a:cxn ang="0">
                <a:pos x="350" y="1"/>
              </a:cxn>
              <a:cxn ang="0">
                <a:pos x="101" y="0"/>
              </a:cxn>
              <a:cxn ang="0">
                <a:pos x="81" y="2"/>
              </a:cxn>
              <a:cxn ang="0">
                <a:pos x="67" y="6"/>
              </a:cxn>
              <a:cxn ang="0">
                <a:pos x="51" y="15"/>
              </a:cxn>
              <a:cxn ang="0">
                <a:pos x="38" y="25"/>
              </a:cxn>
              <a:cxn ang="0">
                <a:pos x="28" y="35"/>
              </a:cxn>
              <a:cxn ang="0">
                <a:pos x="19" y="48"/>
              </a:cxn>
              <a:cxn ang="0">
                <a:pos x="12" y="59"/>
              </a:cxn>
              <a:cxn ang="0">
                <a:pos x="6" y="73"/>
              </a:cxn>
              <a:cxn ang="0">
                <a:pos x="1" y="89"/>
              </a:cxn>
              <a:cxn ang="0">
                <a:pos x="1" y="99"/>
              </a:cxn>
              <a:cxn ang="0">
                <a:pos x="0" y="119"/>
              </a:cxn>
              <a:cxn ang="0">
                <a:pos x="2" y="136"/>
              </a:cxn>
              <a:cxn ang="0">
                <a:pos x="9" y="150"/>
              </a:cxn>
              <a:cxn ang="0">
                <a:pos x="15" y="164"/>
              </a:cxn>
              <a:cxn ang="0">
                <a:pos x="24" y="176"/>
              </a:cxn>
              <a:cxn ang="0">
                <a:pos x="33" y="189"/>
              </a:cxn>
              <a:cxn ang="0">
                <a:pos x="46" y="198"/>
              </a:cxn>
              <a:cxn ang="0">
                <a:pos x="59" y="207"/>
              </a:cxn>
              <a:cxn ang="0">
                <a:pos x="72" y="212"/>
              </a:cxn>
              <a:cxn ang="0">
                <a:pos x="90" y="218"/>
              </a:cxn>
              <a:cxn ang="0">
                <a:pos x="350" y="218"/>
              </a:cxn>
              <a:cxn ang="0">
                <a:pos x="350" y="1"/>
              </a:cxn>
            </a:cxnLst>
            <a:rect l="0" t="0" r="r" b="b"/>
            <a:pathLst>
              <a:path w="351" h="219">
                <a:moveTo>
                  <a:pt x="350" y="1"/>
                </a:moveTo>
                <a:lnTo>
                  <a:pt x="101" y="0"/>
                </a:lnTo>
                <a:lnTo>
                  <a:pt x="81" y="2"/>
                </a:lnTo>
                <a:lnTo>
                  <a:pt x="67" y="6"/>
                </a:lnTo>
                <a:lnTo>
                  <a:pt x="51" y="15"/>
                </a:lnTo>
                <a:lnTo>
                  <a:pt x="38" y="25"/>
                </a:lnTo>
                <a:lnTo>
                  <a:pt x="28" y="35"/>
                </a:lnTo>
                <a:lnTo>
                  <a:pt x="19" y="48"/>
                </a:lnTo>
                <a:lnTo>
                  <a:pt x="12" y="59"/>
                </a:lnTo>
                <a:lnTo>
                  <a:pt x="6" y="73"/>
                </a:lnTo>
                <a:lnTo>
                  <a:pt x="1" y="89"/>
                </a:lnTo>
                <a:lnTo>
                  <a:pt x="1" y="99"/>
                </a:lnTo>
                <a:lnTo>
                  <a:pt x="0" y="119"/>
                </a:lnTo>
                <a:lnTo>
                  <a:pt x="2" y="136"/>
                </a:lnTo>
                <a:lnTo>
                  <a:pt x="9" y="150"/>
                </a:lnTo>
                <a:lnTo>
                  <a:pt x="15" y="164"/>
                </a:lnTo>
                <a:lnTo>
                  <a:pt x="24" y="176"/>
                </a:lnTo>
                <a:lnTo>
                  <a:pt x="33" y="189"/>
                </a:lnTo>
                <a:lnTo>
                  <a:pt x="46" y="198"/>
                </a:lnTo>
                <a:lnTo>
                  <a:pt x="59" y="207"/>
                </a:lnTo>
                <a:lnTo>
                  <a:pt x="72" y="212"/>
                </a:lnTo>
                <a:lnTo>
                  <a:pt x="90" y="218"/>
                </a:lnTo>
                <a:lnTo>
                  <a:pt x="350" y="218"/>
                </a:lnTo>
                <a:lnTo>
                  <a:pt x="350" y="1"/>
                </a:lnTo>
              </a:path>
            </a:pathLst>
          </a:custGeom>
          <a:gradFill rotWithShape="0">
            <a:gsLst>
              <a:gs pos="0">
                <a:schemeClr val="hlink"/>
              </a:gs>
              <a:gs pos="100000">
                <a:schemeClr val="hlink">
                  <a:gamma/>
                  <a:shade val="46275"/>
                  <a:invGamma/>
                </a:schemeClr>
              </a:gs>
            </a:gsLst>
            <a:path path="rect">
              <a:fillToRect l="50000" t="50000" r="50000" b="50000"/>
            </a:path>
          </a:gradFill>
          <a:ln w="9525">
            <a:noFill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algn="ctr" eaLnBrk="0" hangingPunct="0">
              <a:defRPr/>
            </a:pPr>
            <a:endParaRPr kumimoji="1" lang="zh-TW" altLang="en-US">
              <a:solidFill>
                <a:srgbClr val="FFFFFF"/>
              </a:solidFill>
              <a:ea typeface="標楷體" pitchFamily="65" charset="-120"/>
            </a:endParaRPr>
          </a:p>
        </p:txBody>
      </p:sp>
      <p:sp>
        <p:nvSpPr>
          <p:cNvPr id="1043" name="Freeform 19">
            <a:hlinkClick r:id="" action="ppaction://hlinkshowjump?jump=nextslide"/>
          </p:cNvPr>
          <p:cNvSpPr>
            <a:spLocks/>
          </p:cNvSpPr>
          <p:nvPr/>
        </p:nvSpPr>
        <p:spPr bwMode="auto">
          <a:xfrm>
            <a:off x="1447800" y="6416675"/>
            <a:ext cx="557213" cy="347663"/>
          </a:xfrm>
          <a:custGeom>
            <a:avLst/>
            <a:gdLst/>
            <a:ahLst/>
            <a:cxnLst>
              <a:cxn ang="0">
                <a:pos x="0" y="1"/>
              </a:cxn>
              <a:cxn ang="0">
                <a:pos x="249" y="0"/>
              </a:cxn>
              <a:cxn ang="0">
                <a:pos x="268" y="3"/>
              </a:cxn>
              <a:cxn ang="0">
                <a:pos x="283" y="6"/>
              </a:cxn>
              <a:cxn ang="0">
                <a:pos x="298" y="16"/>
              </a:cxn>
              <a:cxn ang="0">
                <a:pos x="311" y="26"/>
              </a:cxn>
              <a:cxn ang="0">
                <a:pos x="321" y="35"/>
              </a:cxn>
              <a:cxn ang="0">
                <a:pos x="331" y="48"/>
              </a:cxn>
              <a:cxn ang="0">
                <a:pos x="337" y="60"/>
              </a:cxn>
              <a:cxn ang="0">
                <a:pos x="344" y="74"/>
              </a:cxn>
              <a:cxn ang="0">
                <a:pos x="349" y="90"/>
              </a:cxn>
              <a:cxn ang="0">
                <a:pos x="349" y="100"/>
              </a:cxn>
              <a:cxn ang="0">
                <a:pos x="350" y="119"/>
              </a:cxn>
              <a:cxn ang="0">
                <a:pos x="347" y="136"/>
              </a:cxn>
              <a:cxn ang="0">
                <a:pos x="341" y="151"/>
              </a:cxn>
              <a:cxn ang="0">
                <a:pos x="334" y="165"/>
              </a:cxn>
              <a:cxn ang="0">
                <a:pos x="325" y="176"/>
              </a:cxn>
              <a:cxn ang="0">
                <a:pos x="316" y="189"/>
              </a:cxn>
              <a:cxn ang="0">
                <a:pos x="303" y="199"/>
              </a:cxn>
              <a:cxn ang="0">
                <a:pos x="290" y="208"/>
              </a:cxn>
              <a:cxn ang="0">
                <a:pos x="277" y="213"/>
              </a:cxn>
              <a:cxn ang="0">
                <a:pos x="259" y="218"/>
              </a:cxn>
              <a:cxn ang="0">
                <a:pos x="0" y="218"/>
              </a:cxn>
              <a:cxn ang="0">
                <a:pos x="0" y="1"/>
              </a:cxn>
            </a:cxnLst>
            <a:rect l="0" t="0" r="r" b="b"/>
            <a:pathLst>
              <a:path w="351" h="219">
                <a:moveTo>
                  <a:pt x="0" y="1"/>
                </a:moveTo>
                <a:lnTo>
                  <a:pt x="249" y="0"/>
                </a:lnTo>
                <a:lnTo>
                  <a:pt x="268" y="3"/>
                </a:lnTo>
                <a:lnTo>
                  <a:pt x="283" y="6"/>
                </a:lnTo>
                <a:lnTo>
                  <a:pt x="298" y="16"/>
                </a:lnTo>
                <a:lnTo>
                  <a:pt x="311" y="26"/>
                </a:lnTo>
                <a:lnTo>
                  <a:pt x="321" y="35"/>
                </a:lnTo>
                <a:lnTo>
                  <a:pt x="331" y="48"/>
                </a:lnTo>
                <a:lnTo>
                  <a:pt x="337" y="60"/>
                </a:lnTo>
                <a:lnTo>
                  <a:pt x="344" y="74"/>
                </a:lnTo>
                <a:lnTo>
                  <a:pt x="349" y="90"/>
                </a:lnTo>
                <a:lnTo>
                  <a:pt x="349" y="100"/>
                </a:lnTo>
                <a:lnTo>
                  <a:pt x="350" y="119"/>
                </a:lnTo>
                <a:lnTo>
                  <a:pt x="347" y="136"/>
                </a:lnTo>
                <a:lnTo>
                  <a:pt x="341" y="151"/>
                </a:lnTo>
                <a:lnTo>
                  <a:pt x="334" y="165"/>
                </a:lnTo>
                <a:lnTo>
                  <a:pt x="325" y="176"/>
                </a:lnTo>
                <a:lnTo>
                  <a:pt x="316" y="189"/>
                </a:lnTo>
                <a:lnTo>
                  <a:pt x="303" y="199"/>
                </a:lnTo>
                <a:lnTo>
                  <a:pt x="290" y="208"/>
                </a:lnTo>
                <a:lnTo>
                  <a:pt x="277" y="213"/>
                </a:lnTo>
                <a:lnTo>
                  <a:pt x="259" y="218"/>
                </a:lnTo>
                <a:lnTo>
                  <a:pt x="0" y="218"/>
                </a:lnTo>
                <a:lnTo>
                  <a:pt x="0" y="1"/>
                </a:lnTo>
              </a:path>
            </a:pathLst>
          </a:custGeom>
          <a:gradFill rotWithShape="0">
            <a:gsLst>
              <a:gs pos="0">
                <a:schemeClr val="hlink"/>
              </a:gs>
              <a:gs pos="100000">
                <a:schemeClr val="hlink">
                  <a:gamma/>
                  <a:shade val="46275"/>
                  <a:invGamma/>
                </a:schemeClr>
              </a:gs>
            </a:gsLst>
            <a:path path="rect">
              <a:fillToRect l="50000" t="50000" r="50000" b="50000"/>
            </a:path>
          </a:gradFill>
          <a:ln w="9525">
            <a:noFill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algn="ctr" eaLnBrk="0" hangingPunct="0">
              <a:defRPr/>
            </a:pPr>
            <a:endParaRPr kumimoji="1" lang="zh-TW" altLang="en-US">
              <a:solidFill>
                <a:srgbClr val="FFFFFF"/>
              </a:solidFill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441563151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7601" r:id="rId1"/>
    <p:sldLayoutId id="2147487602" r:id="rId2"/>
    <p:sldLayoutId id="2147487603" r:id="rId3"/>
    <p:sldLayoutId id="2147487604" r:id="rId4"/>
    <p:sldLayoutId id="2147487605" r:id="rId5"/>
    <p:sldLayoutId id="2147487606" r:id="rId6"/>
    <p:sldLayoutId id="2147487607" r:id="rId7"/>
    <p:sldLayoutId id="2147487608" r:id="rId8"/>
    <p:sldLayoutId id="2147487609" r:id="rId9"/>
    <p:sldLayoutId id="2147487610" r:id="rId10"/>
    <p:sldLayoutId id="2147487611" r:id="rId11"/>
    <p:sldLayoutId id="2147487612" r:id="rId12"/>
    <p:sldLayoutId id="2147487613" r:id="rId13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latin typeface="Arial" charset="0"/>
          <a:ea typeface="標楷體" pitchFamily="65" charset="-12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latin typeface="Arial" charset="0"/>
          <a:ea typeface="標楷體" pitchFamily="65" charset="-12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latin typeface="Arial" charset="0"/>
          <a:ea typeface="標楷體" pitchFamily="65" charset="-12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latin typeface="Arial" charset="0"/>
          <a:ea typeface="標楷體" pitchFamily="65" charset="-12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latin typeface="Arial" charset="0"/>
          <a:ea typeface="標楷體" pitchFamily="65" charset="-12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latin typeface="Arial" charset="0"/>
          <a:ea typeface="標楷體" pitchFamily="65" charset="-12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latin typeface="Arial" charset="0"/>
          <a:ea typeface="標楷體" pitchFamily="65" charset="-12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latin typeface="Arial" charset="0"/>
          <a:ea typeface="標楷體" pitchFamily="65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l"/>
        <a:defRPr kumimoji="1" sz="28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buChar char="l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l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l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l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l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l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4AD1597F-6BA7-4196-880F-55B536E7AE6A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2015/8/3</a:t>
            </a:fld>
            <a:endParaRPr lang="zh-TW" alt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zh-TW" alt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78075097-9DD4-4FEA-9879-EEB659477B1B}" type="slidenum">
              <a:rPr lang="zh-TW" alt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016234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615" r:id="rId1"/>
    <p:sldLayoutId id="2147487616" r:id="rId2"/>
    <p:sldLayoutId id="2147487617" r:id="rId3"/>
    <p:sldLayoutId id="2147487618" r:id="rId4"/>
    <p:sldLayoutId id="2147487619" r:id="rId5"/>
    <p:sldLayoutId id="2147487620" r:id="rId6"/>
    <p:sldLayoutId id="2147487621" r:id="rId7"/>
    <p:sldLayoutId id="2147487622" r:id="rId8"/>
    <p:sldLayoutId id="2147487623" r:id="rId9"/>
    <p:sldLayoutId id="2147487624" r:id="rId10"/>
    <p:sldLayoutId id="214748762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590800" y="90488"/>
            <a:ext cx="601980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371600"/>
            <a:ext cx="81534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7680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2819400" y="6248400"/>
            <a:ext cx="1295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 b="0">
                <a:latin typeface="Arial" charset="0"/>
              </a:defRPr>
            </a:lvl1pPr>
          </a:lstStyle>
          <a:p>
            <a:pPr>
              <a:defRPr/>
            </a:pPr>
            <a:fld id="{EDF428EE-D451-4484-BEB8-73686E5D143A}" type="datetime1">
              <a:rPr lang="zh-TW" altLang="en-US">
                <a:solidFill>
                  <a:srgbClr val="1C1C1C"/>
                </a:solidFill>
                <a:ea typeface="新細明體" pitchFamily="18" charset="-120"/>
              </a:rPr>
              <a:pPr>
                <a:defRPr/>
              </a:pPr>
              <a:t>2015/8/3</a:t>
            </a:fld>
            <a:endParaRPr lang="en-US" altLang="zh-TW">
              <a:solidFill>
                <a:srgbClr val="1C1C1C"/>
              </a:solidFill>
              <a:ea typeface="新細明體" pitchFamily="18" charset="-120"/>
            </a:endParaRPr>
          </a:p>
        </p:txBody>
      </p:sp>
      <p:sp>
        <p:nvSpPr>
          <p:cNvPr id="7680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267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 b="0">
                <a:latin typeface="Arial" charset="0"/>
              </a:defRPr>
            </a:lvl1pPr>
          </a:lstStyle>
          <a:p>
            <a:pPr>
              <a:defRPr/>
            </a:pPr>
            <a:r>
              <a:rPr lang="en-US" altLang="zh-TW">
                <a:solidFill>
                  <a:srgbClr val="1C1C1C"/>
                </a:solidFill>
                <a:ea typeface="新細明體" pitchFamily="18" charset="-120"/>
              </a:rPr>
              <a:t>倫理思考的架構</a:t>
            </a:r>
          </a:p>
        </p:txBody>
      </p:sp>
      <p:sp>
        <p:nvSpPr>
          <p:cNvPr id="7680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315200" y="6248400"/>
            <a:ext cx="1295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 b="0">
                <a:latin typeface="Arial" charset="0"/>
              </a:defRPr>
            </a:lvl1pPr>
          </a:lstStyle>
          <a:p>
            <a:pPr>
              <a:defRPr/>
            </a:pPr>
            <a:fld id="{C5F0EA8F-138A-4B4C-B438-6C6FB3F70AA2}" type="slidenum">
              <a:rPr lang="en-US" altLang="zh-TW">
                <a:solidFill>
                  <a:srgbClr val="1C1C1C"/>
                </a:solidFill>
                <a:ea typeface="新細明體" pitchFamily="18" charset="-120"/>
              </a:rPr>
              <a:pPr>
                <a:defRPr/>
              </a:pPr>
              <a:t>‹#›</a:t>
            </a:fld>
            <a:endParaRPr lang="en-US" altLang="zh-TW">
              <a:solidFill>
                <a:srgbClr val="1C1C1C"/>
              </a:solidFill>
              <a:ea typeface="新細明體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0524623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627" r:id="rId1"/>
    <p:sldLayoutId id="2147487628" r:id="rId2"/>
    <p:sldLayoutId id="2147487629" r:id="rId3"/>
    <p:sldLayoutId id="2147487630" r:id="rId4"/>
    <p:sldLayoutId id="2147487631" r:id="rId5"/>
    <p:sldLayoutId id="2147487632" r:id="rId6"/>
    <p:sldLayoutId id="2147487633" r:id="rId7"/>
    <p:sldLayoutId id="2147487634" r:id="rId8"/>
    <p:sldLayoutId id="2147487635" r:id="rId9"/>
    <p:sldLayoutId id="2147487636" r:id="rId10"/>
    <p:sldLayoutId id="2147487637" r:id="rId11"/>
    <p:sldLayoutId id="2147487638" r:id="rId12"/>
    <p:sldLayoutId id="2147487639" r:id="rId13"/>
    <p:sldLayoutId id="2147487640" r:id="rId14"/>
  </p:sldLayoutIdLst>
  <p:timing>
    <p:tnLst>
      <p:par>
        <p:cTn id="1" dur="indefinite" restart="never" nodeType="tmRoot"/>
      </p:par>
    </p:tnLst>
  </p:timing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 Black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 Black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 Black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 Blac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 Blac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 Blac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 Blac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 Black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Blip>
          <a:blip r:embed="rId17"/>
        </a:buBlip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Blip>
          <a:blip r:embed="rId18"/>
        </a:buBlip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6" descr="horizon.png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7924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15000" y="6356350"/>
            <a:ext cx="1524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kumimoji="1" sz="1000" b="0" strike="noStrike" spc="60" baseline="0">
                <a:solidFill>
                  <a:srgbClr val="FFFFFF"/>
                </a:solidFill>
                <a:latin typeface="Tahoma" pitchFamily="34" charset="0"/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kumimoji="1" sz="1000" b="0" cap="all" spc="60" baseline="0">
                <a:solidFill>
                  <a:srgbClr val="FFFFFF"/>
                </a:solidFill>
                <a:latin typeface="Tahoma" pitchFamily="34" charset="0"/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43800" y="6356350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kumimoji="1" sz="1100" b="0" baseline="0">
                <a:solidFill>
                  <a:srgbClr val="FFFFFF"/>
                </a:solidFill>
                <a:latin typeface="Tahoma" pitchFamily="34" charset="0"/>
                <a:ea typeface="新細明體" pitchFamily="18" charset="-120"/>
              </a:defRPr>
            </a:lvl1pPr>
          </a:lstStyle>
          <a:p>
            <a:pPr>
              <a:defRPr/>
            </a:pPr>
            <a:fld id="{AC23CFE9-697E-4D9E-AC5E-52E456857B97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7437" r:id="rId1"/>
    <p:sldLayoutId id="2147487438" r:id="rId2"/>
    <p:sldLayoutId id="2147487439" r:id="rId3"/>
    <p:sldLayoutId id="2147487440" r:id="rId4"/>
    <p:sldLayoutId id="2147487441" r:id="rId5"/>
    <p:sldLayoutId id="2147487442" r:id="rId6"/>
    <p:sldLayoutId id="2147487443" r:id="rId7"/>
    <p:sldLayoutId id="2147487444" r:id="rId8"/>
    <p:sldLayoutId id="2147487445" r:id="rId9"/>
    <p:sldLayoutId id="2147487446" r:id="rId10"/>
    <p:sldLayoutId id="2147487447" r:id="rId11"/>
    <p:sldLayoutId id="2147487448" r:id="rId12"/>
    <p:sldLayoutId id="2147487449" r:id="rId13"/>
    <p:sldLayoutId id="2147487450" r:id="rId14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000" kern="1200" cap="all" spc="5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Arial Narrow" pitchFamily="34" charset="0"/>
          <a:ea typeface="微軟正黑體" pitchFamily="34" charset="-12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Arial Narrow" pitchFamily="34" charset="0"/>
          <a:ea typeface="微軟正黑體" pitchFamily="34" charset="-12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Arial Narrow" pitchFamily="34" charset="0"/>
          <a:ea typeface="微軟正黑體" pitchFamily="34" charset="-12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Arial Narrow" pitchFamily="34" charset="0"/>
          <a:ea typeface="微軟正黑體" pitchFamily="34" charset="-12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ts val="600"/>
        </a:spcAft>
        <a:buClr>
          <a:schemeClr val="tx2"/>
        </a:buClr>
        <a:buFont typeface="Arial" charset="0"/>
        <a:buChar char="•"/>
        <a:defRPr sz="1700" kern="1200" spc="3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ts val="600"/>
        </a:spcAft>
        <a:buClr>
          <a:schemeClr val="tx2"/>
        </a:buClr>
        <a:buFont typeface="Arial" charset="0"/>
        <a:buChar char="•"/>
        <a:defRPr sz="1700" kern="1200" spc="3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ts val="600"/>
        </a:spcAft>
        <a:buClr>
          <a:schemeClr val="tx2"/>
        </a:buClr>
        <a:buFont typeface="Arial" charset="0"/>
        <a:buChar char="•"/>
        <a:defRPr sz="1700" kern="1200" spc="3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ts val="600"/>
        </a:spcAft>
        <a:buClr>
          <a:schemeClr val="tx2"/>
        </a:buClr>
        <a:buFont typeface="Arial" charset="0"/>
        <a:buChar char="•"/>
        <a:defRPr sz="1700" kern="1200" spc="3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ts val="600"/>
        </a:spcAft>
        <a:buClr>
          <a:schemeClr val="tx2"/>
        </a:buClr>
        <a:buFont typeface="Arial" charset="0"/>
        <a:buChar char="•"/>
        <a:defRPr sz="1700" kern="1200" spc="3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590800" y="90488"/>
            <a:ext cx="601980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371600"/>
            <a:ext cx="81534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7680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2819400" y="6248400"/>
            <a:ext cx="1295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 b="0">
                <a:latin typeface="Arial" charset="0"/>
              </a:defRPr>
            </a:lvl1pPr>
          </a:lstStyle>
          <a:p>
            <a:pPr>
              <a:defRPr/>
            </a:pPr>
            <a:fld id="{EDF428EE-D451-4484-BEB8-73686E5D143A}" type="datetime1">
              <a:rPr lang="zh-TW" altLang="en-US">
                <a:solidFill>
                  <a:srgbClr val="1C1C1C"/>
                </a:solidFill>
                <a:ea typeface="新細明體" pitchFamily="18" charset="-120"/>
              </a:rPr>
              <a:pPr>
                <a:defRPr/>
              </a:pPr>
              <a:t>2015/8/3</a:t>
            </a:fld>
            <a:endParaRPr lang="en-US" altLang="zh-TW">
              <a:solidFill>
                <a:srgbClr val="1C1C1C"/>
              </a:solidFill>
              <a:ea typeface="新細明體" pitchFamily="18" charset="-120"/>
            </a:endParaRPr>
          </a:p>
        </p:txBody>
      </p:sp>
      <p:sp>
        <p:nvSpPr>
          <p:cNvPr id="7680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267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 b="0">
                <a:latin typeface="Arial" charset="0"/>
              </a:defRPr>
            </a:lvl1pPr>
          </a:lstStyle>
          <a:p>
            <a:pPr>
              <a:defRPr/>
            </a:pPr>
            <a:r>
              <a:rPr lang="en-US" altLang="zh-TW">
                <a:solidFill>
                  <a:srgbClr val="1C1C1C"/>
                </a:solidFill>
                <a:ea typeface="新細明體" pitchFamily="18" charset="-120"/>
              </a:rPr>
              <a:t>倫理思考的架構</a:t>
            </a:r>
          </a:p>
        </p:txBody>
      </p:sp>
      <p:sp>
        <p:nvSpPr>
          <p:cNvPr id="7680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315200" y="6248400"/>
            <a:ext cx="1295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 b="0">
                <a:latin typeface="Arial" charset="0"/>
              </a:defRPr>
            </a:lvl1pPr>
          </a:lstStyle>
          <a:p>
            <a:pPr>
              <a:defRPr/>
            </a:pPr>
            <a:fld id="{C5F0EA8F-138A-4B4C-B438-6C6FB3F70AA2}" type="slidenum">
              <a:rPr lang="en-US" altLang="zh-TW">
                <a:solidFill>
                  <a:srgbClr val="1C1C1C"/>
                </a:solidFill>
                <a:ea typeface="新細明體" pitchFamily="18" charset="-120"/>
              </a:rPr>
              <a:pPr>
                <a:defRPr/>
              </a:pPr>
              <a:t>‹#›</a:t>
            </a:fld>
            <a:endParaRPr lang="en-US" altLang="zh-TW">
              <a:solidFill>
                <a:srgbClr val="1C1C1C"/>
              </a:solidFill>
              <a:ea typeface="新細明體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7891952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642" r:id="rId1"/>
    <p:sldLayoutId id="2147487643" r:id="rId2"/>
    <p:sldLayoutId id="2147487644" r:id="rId3"/>
    <p:sldLayoutId id="2147487645" r:id="rId4"/>
    <p:sldLayoutId id="2147487646" r:id="rId5"/>
    <p:sldLayoutId id="2147487647" r:id="rId6"/>
    <p:sldLayoutId id="2147487648" r:id="rId7"/>
    <p:sldLayoutId id="2147487649" r:id="rId8"/>
    <p:sldLayoutId id="2147487650" r:id="rId9"/>
    <p:sldLayoutId id="2147487651" r:id="rId10"/>
    <p:sldLayoutId id="2147487652" r:id="rId11"/>
    <p:sldLayoutId id="2147487653" r:id="rId12"/>
    <p:sldLayoutId id="2147487654" r:id="rId13"/>
    <p:sldLayoutId id="2147487655" r:id="rId14"/>
  </p:sldLayoutIdLst>
  <p:timing>
    <p:tnLst>
      <p:par>
        <p:cTn id="1" dur="indefinite" restart="never" nodeType="tmRoot"/>
      </p:par>
    </p:tnLst>
  </p:timing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 Black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 Black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 Black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 Blac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 Blac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 Blac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 Blac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 Black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Blip>
          <a:blip r:embed="rId17"/>
        </a:buBlip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Blip>
          <a:blip r:embed="rId18"/>
        </a:buBlip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4" name="Group 20"/>
          <p:cNvGrpSpPr>
            <a:grpSpLocks/>
          </p:cNvGrpSpPr>
          <p:nvPr/>
        </p:nvGrpSpPr>
        <p:grpSpPr bwMode="auto">
          <a:xfrm>
            <a:off x="6934200" y="5257800"/>
            <a:ext cx="2033588" cy="1219200"/>
            <a:chOff x="4368" y="3312"/>
            <a:chExt cx="1281" cy="768"/>
          </a:xfrm>
        </p:grpSpPr>
        <p:sp>
          <p:nvSpPr>
            <p:cNvPr id="1026" name="AutoShape 2"/>
            <p:cNvSpPr>
              <a:spLocks noChangeArrowheads="1"/>
            </p:cNvSpPr>
            <p:nvPr/>
          </p:nvSpPr>
          <p:spPr bwMode="auto">
            <a:xfrm rot="20940000">
              <a:off x="4368" y="3729"/>
              <a:ext cx="288" cy="288"/>
            </a:xfrm>
            <a:prstGeom prst="star5">
              <a:avLst/>
            </a:pr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 anchor="ctr"/>
            <a:lstStyle/>
            <a:p>
              <a:pPr>
                <a:spcBef>
                  <a:spcPct val="50000"/>
                </a:spcBef>
              </a:pPr>
              <a:endParaRPr kumimoji="1" lang="zh-TW" alt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1027" name="AutoShape 3"/>
            <p:cNvSpPr>
              <a:spLocks noChangeArrowheads="1"/>
            </p:cNvSpPr>
            <p:nvPr/>
          </p:nvSpPr>
          <p:spPr bwMode="auto">
            <a:xfrm>
              <a:off x="4845" y="3372"/>
              <a:ext cx="264" cy="264"/>
            </a:xfrm>
            <a:prstGeom prst="star5">
              <a:avLst/>
            </a:pr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 anchor="ctr"/>
            <a:lstStyle/>
            <a:p>
              <a:pPr>
                <a:spcBef>
                  <a:spcPct val="50000"/>
                </a:spcBef>
              </a:pPr>
              <a:endParaRPr kumimoji="1" lang="zh-TW" alt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1028" name="AutoShape 4"/>
            <p:cNvSpPr>
              <a:spLocks noChangeArrowheads="1"/>
            </p:cNvSpPr>
            <p:nvPr/>
          </p:nvSpPr>
          <p:spPr bwMode="auto">
            <a:xfrm rot="1320000">
              <a:off x="5217" y="3312"/>
              <a:ext cx="384" cy="384"/>
            </a:xfrm>
            <a:prstGeom prst="star5">
              <a:avLst/>
            </a:pr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 anchor="ctr"/>
            <a:lstStyle/>
            <a:p>
              <a:pPr>
                <a:spcBef>
                  <a:spcPct val="50000"/>
                </a:spcBef>
              </a:pPr>
              <a:endParaRPr kumimoji="1" lang="zh-TW" alt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1029" name="AutoShape 5"/>
            <p:cNvSpPr>
              <a:spLocks noChangeArrowheads="1"/>
            </p:cNvSpPr>
            <p:nvPr/>
          </p:nvSpPr>
          <p:spPr bwMode="auto">
            <a:xfrm rot="20940000">
              <a:off x="4449" y="3792"/>
              <a:ext cx="288" cy="288"/>
            </a:xfrm>
            <a:prstGeom prst="star5">
              <a:avLst/>
            </a:prstGeom>
            <a:gradFill rotWithShape="0">
              <a:gsLst>
                <a:gs pos="0">
                  <a:schemeClr val="hlink"/>
                </a:gs>
                <a:gs pos="100000">
                  <a:schemeClr val="hlink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 anchor="ctr"/>
            <a:lstStyle/>
            <a:p>
              <a:pPr>
                <a:spcBef>
                  <a:spcPct val="50000"/>
                </a:spcBef>
              </a:pPr>
              <a:endParaRPr kumimoji="1" lang="zh-TW" alt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1030" name="AutoShape 6"/>
            <p:cNvSpPr>
              <a:spLocks noChangeArrowheads="1"/>
            </p:cNvSpPr>
            <p:nvPr/>
          </p:nvSpPr>
          <p:spPr bwMode="auto">
            <a:xfrm>
              <a:off x="4893" y="3420"/>
              <a:ext cx="264" cy="264"/>
            </a:xfrm>
            <a:prstGeom prst="star5">
              <a:avLst/>
            </a:prstGeom>
            <a:gradFill rotWithShape="0">
              <a:gsLst>
                <a:gs pos="0">
                  <a:schemeClr val="hlink"/>
                </a:gs>
                <a:gs pos="100000">
                  <a:schemeClr val="hlink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 anchor="ctr"/>
            <a:lstStyle/>
            <a:p>
              <a:pPr>
                <a:spcBef>
                  <a:spcPct val="50000"/>
                </a:spcBef>
              </a:pPr>
              <a:endParaRPr kumimoji="1" lang="zh-TW" alt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1031" name="AutoShape 7"/>
            <p:cNvSpPr>
              <a:spLocks noChangeArrowheads="1"/>
            </p:cNvSpPr>
            <p:nvPr/>
          </p:nvSpPr>
          <p:spPr bwMode="auto">
            <a:xfrm rot="1320000">
              <a:off x="5265" y="3408"/>
              <a:ext cx="384" cy="384"/>
            </a:xfrm>
            <a:prstGeom prst="star5">
              <a:avLst/>
            </a:prstGeom>
            <a:gradFill rotWithShape="0">
              <a:gsLst>
                <a:gs pos="0">
                  <a:schemeClr val="hlink"/>
                </a:gs>
                <a:gs pos="100000">
                  <a:schemeClr val="hlink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 anchor="ctr"/>
            <a:lstStyle/>
            <a:p>
              <a:pPr>
                <a:spcBef>
                  <a:spcPct val="50000"/>
                </a:spcBef>
              </a:pPr>
              <a:endParaRPr kumimoji="1" lang="zh-TW" altLang="en-US" smtClean="0">
                <a:solidFill>
                  <a:srgbClr val="FFFFFF"/>
                </a:solidFill>
              </a:endParaRPr>
            </a:p>
          </p:txBody>
        </p:sp>
      </p:grpSp>
      <p:sp>
        <p:nvSpPr>
          <p:cNvPr id="1033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050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按一下以編輯母片本文樣式</a:t>
            </a:r>
          </a:p>
          <a:p>
            <a:pPr lvl="1"/>
            <a:r>
              <a:rPr lang="zh-TW" altLang="en-US" smtClean="0"/>
              <a:t>第二階層</a:t>
            </a:r>
          </a:p>
          <a:p>
            <a:pPr lvl="2"/>
            <a:r>
              <a:rPr lang="zh-TW" altLang="en-US" smtClean="0"/>
              <a:t>第三階層</a:t>
            </a:r>
          </a:p>
          <a:p>
            <a:pPr lvl="3"/>
            <a:r>
              <a:rPr lang="zh-TW" altLang="en-US" smtClean="0"/>
              <a:t>第四階層</a:t>
            </a:r>
          </a:p>
          <a:p>
            <a:pPr lvl="4"/>
            <a:r>
              <a:rPr lang="zh-TW" altLang="en-US" smtClean="0"/>
              <a:t>第五階層</a:t>
            </a:r>
            <a:endParaRPr lang="zh-TW" altLang="zh-TW" smtClean="0"/>
          </a:p>
        </p:txBody>
      </p:sp>
      <p:sp>
        <p:nvSpPr>
          <p:cNvPr id="1034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2209800" y="6376988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l" eaLnBrk="1" hangingPunct="1">
              <a:defRPr sz="1400">
                <a:ea typeface="+mn-ea"/>
              </a:defRPr>
            </a:lvl1pPr>
          </a:lstStyle>
          <a:p>
            <a:endParaRPr kumimoji="1" lang="en-US" altLang="zh-TW" smtClean="0">
              <a:solidFill>
                <a:srgbClr val="FFFFFF"/>
              </a:solidFill>
            </a:endParaRPr>
          </a:p>
        </p:txBody>
      </p:sp>
      <p:sp>
        <p:nvSpPr>
          <p:cNvPr id="1035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233863" y="64008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ea typeface="+mn-ea"/>
              </a:defRPr>
            </a:lvl1pPr>
          </a:lstStyle>
          <a:p>
            <a:pPr algn="ctr"/>
            <a:endParaRPr kumimoji="1" lang="en-US" altLang="zh-TW" smtClean="0">
              <a:solidFill>
                <a:srgbClr val="FFFFFF"/>
              </a:solidFill>
            </a:endParaRPr>
          </a:p>
        </p:txBody>
      </p:sp>
      <p:sp>
        <p:nvSpPr>
          <p:cNvPr id="1036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4008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ea typeface="+mn-ea"/>
              </a:defRPr>
            </a:lvl1pPr>
          </a:lstStyle>
          <a:p>
            <a:fld id="{83DC0811-3E91-4E52-B27D-FB2CAD7B3A6B}" type="slidenum">
              <a:rPr kumimoji="1" lang="zh-TW" altLang="en-US" smtClean="0">
                <a:solidFill>
                  <a:srgbClr val="FFFFFF"/>
                </a:solidFill>
              </a:rPr>
              <a:pPr/>
              <a:t>‹#›</a:t>
            </a:fld>
            <a:endParaRPr kumimoji="1" lang="en-US" altLang="zh-TW" smtClean="0">
              <a:solidFill>
                <a:srgbClr val="FFFFFF"/>
              </a:solidFill>
            </a:endParaRPr>
          </a:p>
        </p:txBody>
      </p:sp>
      <p:grpSp>
        <p:nvGrpSpPr>
          <p:cNvPr id="1045" name="Group 21"/>
          <p:cNvGrpSpPr>
            <a:grpSpLocks/>
          </p:cNvGrpSpPr>
          <p:nvPr/>
        </p:nvGrpSpPr>
        <p:grpSpPr bwMode="auto">
          <a:xfrm>
            <a:off x="381000" y="1219200"/>
            <a:ext cx="8305800" cy="381000"/>
            <a:chOff x="240" y="768"/>
            <a:chExt cx="5232" cy="240"/>
          </a:xfrm>
        </p:grpSpPr>
        <p:sp>
          <p:nvSpPr>
            <p:cNvPr id="1037" name="Rectangle 13"/>
            <p:cNvSpPr>
              <a:spLocks noChangeArrowheads="1"/>
            </p:cNvSpPr>
            <p:nvPr/>
          </p:nvSpPr>
          <p:spPr bwMode="auto">
            <a:xfrm>
              <a:off x="384" y="912"/>
              <a:ext cx="5088" cy="96"/>
            </a:xfrm>
            <a:prstGeom prst="rect">
              <a:avLst/>
            </a:prstGeom>
            <a:gradFill rotWithShape="0">
              <a:gsLst>
                <a:gs pos="0">
                  <a:schemeClr val="hlink"/>
                </a:gs>
                <a:gs pos="100000">
                  <a:schemeClr val="hlink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kumimoji="1" lang="zh-TW" alt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1038" name="Rectangle 14"/>
            <p:cNvSpPr>
              <a:spLocks noChangeArrowheads="1"/>
            </p:cNvSpPr>
            <p:nvPr/>
          </p:nvSpPr>
          <p:spPr bwMode="auto">
            <a:xfrm>
              <a:off x="240" y="768"/>
              <a:ext cx="5088" cy="9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kumimoji="1" lang="zh-TW" altLang="en-US" smtClean="0">
                <a:solidFill>
                  <a:srgbClr val="FFFFFF"/>
                </a:solidFill>
              </a:endParaRPr>
            </a:p>
          </p:txBody>
        </p:sp>
      </p:grpSp>
      <p:sp>
        <p:nvSpPr>
          <p:cNvPr id="1040" name="Rectangle 16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228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  <a:endParaRPr lang="zh-TW" altLang="zh-TW" smtClean="0"/>
          </a:p>
        </p:txBody>
      </p:sp>
      <p:sp>
        <p:nvSpPr>
          <p:cNvPr id="1041" name="AutoShape 17"/>
          <p:cNvSpPr>
            <a:spLocks noChangeArrowheads="1"/>
          </p:cNvSpPr>
          <p:nvPr/>
        </p:nvSpPr>
        <p:spPr bwMode="auto">
          <a:xfrm>
            <a:off x="890588" y="6310313"/>
            <a:ext cx="1228725" cy="381000"/>
          </a:xfrm>
          <a:prstGeom prst="roundRect">
            <a:avLst>
              <a:gd name="adj" fmla="val 49995"/>
            </a:avLst>
          </a:prstGeom>
          <a:gradFill rotWithShape="0">
            <a:gsLst>
              <a:gs pos="0">
                <a:schemeClr val="bg1">
                  <a:gamma/>
                  <a:shade val="46275"/>
                  <a:invGamma/>
                </a:schemeClr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kumimoji="1" lang="zh-TW" altLang="en-US" smtClean="0">
              <a:solidFill>
                <a:srgbClr val="FFFFFF"/>
              </a:solidFill>
            </a:endParaRPr>
          </a:p>
        </p:txBody>
      </p:sp>
      <p:sp>
        <p:nvSpPr>
          <p:cNvPr id="1042" name="Freeform 18">
            <a:hlinkClick r:id="" action="ppaction://hlinkshowjump?jump=previousslide"/>
          </p:cNvPr>
          <p:cNvSpPr>
            <a:spLocks/>
          </p:cNvSpPr>
          <p:nvPr/>
        </p:nvSpPr>
        <p:spPr bwMode="auto">
          <a:xfrm>
            <a:off x="781050" y="6416675"/>
            <a:ext cx="557213" cy="347663"/>
          </a:xfrm>
          <a:custGeom>
            <a:avLst/>
            <a:gdLst>
              <a:gd name="T0" fmla="*/ 350 w 351"/>
              <a:gd name="T1" fmla="*/ 1 h 219"/>
              <a:gd name="T2" fmla="*/ 101 w 351"/>
              <a:gd name="T3" fmla="*/ 0 h 219"/>
              <a:gd name="T4" fmla="*/ 81 w 351"/>
              <a:gd name="T5" fmla="*/ 2 h 219"/>
              <a:gd name="T6" fmla="*/ 67 w 351"/>
              <a:gd name="T7" fmla="*/ 6 h 219"/>
              <a:gd name="T8" fmla="*/ 51 w 351"/>
              <a:gd name="T9" fmla="*/ 15 h 219"/>
              <a:gd name="T10" fmla="*/ 38 w 351"/>
              <a:gd name="T11" fmla="*/ 25 h 219"/>
              <a:gd name="T12" fmla="*/ 28 w 351"/>
              <a:gd name="T13" fmla="*/ 35 h 219"/>
              <a:gd name="T14" fmla="*/ 19 w 351"/>
              <a:gd name="T15" fmla="*/ 48 h 219"/>
              <a:gd name="T16" fmla="*/ 12 w 351"/>
              <a:gd name="T17" fmla="*/ 59 h 219"/>
              <a:gd name="T18" fmla="*/ 6 w 351"/>
              <a:gd name="T19" fmla="*/ 73 h 219"/>
              <a:gd name="T20" fmla="*/ 1 w 351"/>
              <a:gd name="T21" fmla="*/ 89 h 219"/>
              <a:gd name="T22" fmla="*/ 1 w 351"/>
              <a:gd name="T23" fmla="*/ 99 h 219"/>
              <a:gd name="T24" fmla="*/ 0 w 351"/>
              <a:gd name="T25" fmla="*/ 119 h 219"/>
              <a:gd name="T26" fmla="*/ 2 w 351"/>
              <a:gd name="T27" fmla="*/ 136 h 219"/>
              <a:gd name="T28" fmla="*/ 9 w 351"/>
              <a:gd name="T29" fmla="*/ 150 h 219"/>
              <a:gd name="T30" fmla="*/ 15 w 351"/>
              <a:gd name="T31" fmla="*/ 164 h 219"/>
              <a:gd name="T32" fmla="*/ 24 w 351"/>
              <a:gd name="T33" fmla="*/ 176 h 219"/>
              <a:gd name="T34" fmla="*/ 33 w 351"/>
              <a:gd name="T35" fmla="*/ 189 h 219"/>
              <a:gd name="T36" fmla="*/ 46 w 351"/>
              <a:gd name="T37" fmla="*/ 198 h 219"/>
              <a:gd name="T38" fmla="*/ 59 w 351"/>
              <a:gd name="T39" fmla="*/ 207 h 219"/>
              <a:gd name="T40" fmla="*/ 72 w 351"/>
              <a:gd name="T41" fmla="*/ 212 h 219"/>
              <a:gd name="T42" fmla="*/ 90 w 351"/>
              <a:gd name="T43" fmla="*/ 218 h 219"/>
              <a:gd name="T44" fmla="*/ 350 w 351"/>
              <a:gd name="T45" fmla="*/ 218 h 219"/>
              <a:gd name="T46" fmla="*/ 350 w 351"/>
              <a:gd name="T47" fmla="*/ 1 h 2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351" h="219">
                <a:moveTo>
                  <a:pt x="350" y="1"/>
                </a:moveTo>
                <a:lnTo>
                  <a:pt x="101" y="0"/>
                </a:lnTo>
                <a:lnTo>
                  <a:pt x="81" y="2"/>
                </a:lnTo>
                <a:lnTo>
                  <a:pt x="67" y="6"/>
                </a:lnTo>
                <a:lnTo>
                  <a:pt x="51" y="15"/>
                </a:lnTo>
                <a:lnTo>
                  <a:pt x="38" y="25"/>
                </a:lnTo>
                <a:lnTo>
                  <a:pt x="28" y="35"/>
                </a:lnTo>
                <a:lnTo>
                  <a:pt x="19" y="48"/>
                </a:lnTo>
                <a:lnTo>
                  <a:pt x="12" y="59"/>
                </a:lnTo>
                <a:lnTo>
                  <a:pt x="6" y="73"/>
                </a:lnTo>
                <a:lnTo>
                  <a:pt x="1" y="89"/>
                </a:lnTo>
                <a:lnTo>
                  <a:pt x="1" y="99"/>
                </a:lnTo>
                <a:lnTo>
                  <a:pt x="0" y="119"/>
                </a:lnTo>
                <a:lnTo>
                  <a:pt x="2" y="136"/>
                </a:lnTo>
                <a:lnTo>
                  <a:pt x="9" y="150"/>
                </a:lnTo>
                <a:lnTo>
                  <a:pt x="15" y="164"/>
                </a:lnTo>
                <a:lnTo>
                  <a:pt x="24" y="176"/>
                </a:lnTo>
                <a:lnTo>
                  <a:pt x="33" y="189"/>
                </a:lnTo>
                <a:lnTo>
                  <a:pt x="46" y="198"/>
                </a:lnTo>
                <a:lnTo>
                  <a:pt x="59" y="207"/>
                </a:lnTo>
                <a:lnTo>
                  <a:pt x="72" y="212"/>
                </a:lnTo>
                <a:lnTo>
                  <a:pt x="90" y="218"/>
                </a:lnTo>
                <a:lnTo>
                  <a:pt x="350" y="218"/>
                </a:lnTo>
                <a:lnTo>
                  <a:pt x="350" y="1"/>
                </a:lnTo>
              </a:path>
            </a:pathLst>
          </a:custGeom>
          <a:gradFill rotWithShape="0">
            <a:gsLst>
              <a:gs pos="0">
                <a:schemeClr val="hlink"/>
              </a:gs>
              <a:gs pos="100000">
                <a:schemeClr val="hlink">
                  <a:gamma/>
                  <a:shade val="46275"/>
                  <a:invGamma/>
                </a:schemeClr>
              </a:gs>
            </a:gsLst>
            <a:path path="rect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0" hangingPunct="0"/>
            <a:endParaRPr kumimoji="1" lang="zh-TW" altLang="en-US" smtClean="0">
              <a:solidFill>
                <a:srgbClr val="FFFFFF"/>
              </a:solidFill>
              <a:ea typeface="標楷體" pitchFamily="65" charset="-120"/>
            </a:endParaRPr>
          </a:p>
        </p:txBody>
      </p:sp>
      <p:sp>
        <p:nvSpPr>
          <p:cNvPr id="1043" name="Freeform 19">
            <a:hlinkClick r:id="" action="ppaction://hlinkshowjump?jump=nextslide"/>
          </p:cNvPr>
          <p:cNvSpPr>
            <a:spLocks/>
          </p:cNvSpPr>
          <p:nvPr/>
        </p:nvSpPr>
        <p:spPr bwMode="auto">
          <a:xfrm>
            <a:off x="1447800" y="6416675"/>
            <a:ext cx="557213" cy="347663"/>
          </a:xfrm>
          <a:custGeom>
            <a:avLst/>
            <a:gdLst>
              <a:gd name="T0" fmla="*/ 0 w 351"/>
              <a:gd name="T1" fmla="*/ 1 h 219"/>
              <a:gd name="T2" fmla="*/ 249 w 351"/>
              <a:gd name="T3" fmla="*/ 0 h 219"/>
              <a:gd name="T4" fmla="*/ 268 w 351"/>
              <a:gd name="T5" fmla="*/ 3 h 219"/>
              <a:gd name="T6" fmla="*/ 283 w 351"/>
              <a:gd name="T7" fmla="*/ 6 h 219"/>
              <a:gd name="T8" fmla="*/ 298 w 351"/>
              <a:gd name="T9" fmla="*/ 16 h 219"/>
              <a:gd name="T10" fmla="*/ 311 w 351"/>
              <a:gd name="T11" fmla="*/ 26 h 219"/>
              <a:gd name="T12" fmla="*/ 321 w 351"/>
              <a:gd name="T13" fmla="*/ 35 h 219"/>
              <a:gd name="T14" fmla="*/ 331 w 351"/>
              <a:gd name="T15" fmla="*/ 48 h 219"/>
              <a:gd name="T16" fmla="*/ 337 w 351"/>
              <a:gd name="T17" fmla="*/ 60 h 219"/>
              <a:gd name="T18" fmla="*/ 344 w 351"/>
              <a:gd name="T19" fmla="*/ 74 h 219"/>
              <a:gd name="T20" fmla="*/ 349 w 351"/>
              <a:gd name="T21" fmla="*/ 90 h 219"/>
              <a:gd name="T22" fmla="*/ 349 w 351"/>
              <a:gd name="T23" fmla="*/ 100 h 219"/>
              <a:gd name="T24" fmla="*/ 350 w 351"/>
              <a:gd name="T25" fmla="*/ 119 h 219"/>
              <a:gd name="T26" fmla="*/ 347 w 351"/>
              <a:gd name="T27" fmla="*/ 136 h 219"/>
              <a:gd name="T28" fmla="*/ 341 w 351"/>
              <a:gd name="T29" fmla="*/ 151 h 219"/>
              <a:gd name="T30" fmla="*/ 334 w 351"/>
              <a:gd name="T31" fmla="*/ 165 h 219"/>
              <a:gd name="T32" fmla="*/ 325 w 351"/>
              <a:gd name="T33" fmla="*/ 176 h 219"/>
              <a:gd name="T34" fmla="*/ 316 w 351"/>
              <a:gd name="T35" fmla="*/ 189 h 219"/>
              <a:gd name="T36" fmla="*/ 303 w 351"/>
              <a:gd name="T37" fmla="*/ 199 h 219"/>
              <a:gd name="T38" fmla="*/ 290 w 351"/>
              <a:gd name="T39" fmla="*/ 208 h 219"/>
              <a:gd name="T40" fmla="*/ 277 w 351"/>
              <a:gd name="T41" fmla="*/ 213 h 219"/>
              <a:gd name="T42" fmla="*/ 259 w 351"/>
              <a:gd name="T43" fmla="*/ 218 h 219"/>
              <a:gd name="T44" fmla="*/ 0 w 351"/>
              <a:gd name="T45" fmla="*/ 218 h 219"/>
              <a:gd name="T46" fmla="*/ 0 w 351"/>
              <a:gd name="T47" fmla="*/ 1 h 2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351" h="219">
                <a:moveTo>
                  <a:pt x="0" y="1"/>
                </a:moveTo>
                <a:lnTo>
                  <a:pt x="249" y="0"/>
                </a:lnTo>
                <a:lnTo>
                  <a:pt x="268" y="3"/>
                </a:lnTo>
                <a:lnTo>
                  <a:pt x="283" y="6"/>
                </a:lnTo>
                <a:lnTo>
                  <a:pt x="298" y="16"/>
                </a:lnTo>
                <a:lnTo>
                  <a:pt x="311" y="26"/>
                </a:lnTo>
                <a:lnTo>
                  <a:pt x="321" y="35"/>
                </a:lnTo>
                <a:lnTo>
                  <a:pt x="331" y="48"/>
                </a:lnTo>
                <a:lnTo>
                  <a:pt x="337" y="60"/>
                </a:lnTo>
                <a:lnTo>
                  <a:pt x="344" y="74"/>
                </a:lnTo>
                <a:lnTo>
                  <a:pt x="349" y="90"/>
                </a:lnTo>
                <a:lnTo>
                  <a:pt x="349" y="100"/>
                </a:lnTo>
                <a:lnTo>
                  <a:pt x="350" y="119"/>
                </a:lnTo>
                <a:lnTo>
                  <a:pt x="347" y="136"/>
                </a:lnTo>
                <a:lnTo>
                  <a:pt x="341" y="151"/>
                </a:lnTo>
                <a:lnTo>
                  <a:pt x="334" y="165"/>
                </a:lnTo>
                <a:lnTo>
                  <a:pt x="325" y="176"/>
                </a:lnTo>
                <a:lnTo>
                  <a:pt x="316" y="189"/>
                </a:lnTo>
                <a:lnTo>
                  <a:pt x="303" y="199"/>
                </a:lnTo>
                <a:lnTo>
                  <a:pt x="290" y="208"/>
                </a:lnTo>
                <a:lnTo>
                  <a:pt x="277" y="213"/>
                </a:lnTo>
                <a:lnTo>
                  <a:pt x="259" y="218"/>
                </a:lnTo>
                <a:lnTo>
                  <a:pt x="0" y="218"/>
                </a:lnTo>
                <a:lnTo>
                  <a:pt x="0" y="1"/>
                </a:lnTo>
              </a:path>
            </a:pathLst>
          </a:custGeom>
          <a:gradFill rotWithShape="0">
            <a:gsLst>
              <a:gs pos="0">
                <a:schemeClr val="hlink"/>
              </a:gs>
              <a:gs pos="100000">
                <a:schemeClr val="hlink">
                  <a:gamma/>
                  <a:shade val="46275"/>
                  <a:invGamma/>
                </a:schemeClr>
              </a:gs>
            </a:gsLst>
            <a:path path="rect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0" hangingPunct="0"/>
            <a:endParaRPr kumimoji="1" lang="zh-TW" altLang="en-US" smtClean="0">
              <a:solidFill>
                <a:srgbClr val="FFFFFF"/>
              </a:solidFill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294027438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7657" r:id="rId1"/>
    <p:sldLayoutId id="2147487658" r:id="rId2"/>
    <p:sldLayoutId id="2147487659" r:id="rId3"/>
    <p:sldLayoutId id="2147487660" r:id="rId4"/>
    <p:sldLayoutId id="2147487661" r:id="rId5"/>
    <p:sldLayoutId id="2147487662" r:id="rId6"/>
    <p:sldLayoutId id="2147487663" r:id="rId7"/>
    <p:sldLayoutId id="2147487664" r:id="rId8"/>
    <p:sldLayoutId id="2147487665" r:id="rId9"/>
    <p:sldLayoutId id="2147487666" r:id="rId10"/>
    <p:sldLayoutId id="2147487667" r:id="rId11"/>
    <p:sldLayoutId id="2147487668" r:id="rId12"/>
    <p:sldLayoutId id="2147487669" r:id="rId13"/>
  </p:sldLayoutIdLst>
  <p:txStyles>
    <p:titleStyle>
      <a:lvl1pPr algn="l" rtl="0" fontAlgn="base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latin typeface="Arial" charset="0"/>
          <a:ea typeface="標楷體" pitchFamily="65" charset="-120"/>
        </a:defRPr>
      </a:lvl2pPr>
      <a:lvl3pPr algn="l" rtl="0" fontAlgn="base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latin typeface="Arial" charset="0"/>
          <a:ea typeface="標楷體" pitchFamily="65" charset="-120"/>
        </a:defRPr>
      </a:lvl3pPr>
      <a:lvl4pPr algn="l" rtl="0" fontAlgn="base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latin typeface="Arial" charset="0"/>
          <a:ea typeface="標楷體" pitchFamily="65" charset="-120"/>
        </a:defRPr>
      </a:lvl4pPr>
      <a:lvl5pPr algn="l" rtl="0" fontAlgn="base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latin typeface="Arial" charset="0"/>
          <a:ea typeface="標楷體" pitchFamily="65" charset="-12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latin typeface="Arial" charset="0"/>
          <a:ea typeface="標楷體" pitchFamily="65" charset="-12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latin typeface="Arial" charset="0"/>
          <a:ea typeface="標楷體" pitchFamily="65" charset="-12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latin typeface="Arial" charset="0"/>
          <a:ea typeface="標楷體" pitchFamily="65" charset="-12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latin typeface="Arial" charset="0"/>
          <a:ea typeface="標楷體" pitchFamily="65" charset="-12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l"/>
        <a:defRPr kumimoji="1" sz="28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buChar char="l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l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l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l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l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l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4" name="Group 20"/>
          <p:cNvGrpSpPr>
            <a:grpSpLocks/>
          </p:cNvGrpSpPr>
          <p:nvPr/>
        </p:nvGrpSpPr>
        <p:grpSpPr bwMode="auto">
          <a:xfrm>
            <a:off x="6934200" y="5257800"/>
            <a:ext cx="2033588" cy="1219200"/>
            <a:chOff x="4368" y="3312"/>
            <a:chExt cx="1281" cy="768"/>
          </a:xfrm>
        </p:grpSpPr>
        <p:sp>
          <p:nvSpPr>
            <p:cNvPr id="1026" name="AutoShape 2"/>
            <p:cNvSpPr>
              <a:spLocks noChangeArrowheads="1"/>
            </p:cNvSpPr>
            <p:nvPr/>
          </p:nvSpPr>
          <p:spPr bwMode="auto">
            <a:xfrm rot="20940000">
              <a:off x="4368" y="3729"/>
              <a:ext cx="288" cy="288"/>
            </a:xfrm>
            <a:prstGeom prst="star5">
              <a:avLst/>
            </a:pr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 anchor="ctr"/>
            <a:lstStyle/>
            <a:p>
              <a:pPr>
                <a:spcBef>
                  <a:spcPct val="50000"/>
                </a:spcBef>
              </a:pPr>
              <a:endParaRPr kumimoji="1" lang="zh-TW" alt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1027" name="AutoShape 3"/>
            <p:cNvSpPr>
              <a:spLocks noChangeArrowheads="1"/>
            </p:cNvSpPr>
            <p:nvPr/>
          </p:nvSpPr>
          <p:spPr bwMode="auto">
            <a:xfrm>
              <a:off x="4845" y="3372"/>
              <a:ext cx="264" cy="264"/>
            </a:xfrm>
            <a:prstGeom prst="star5">
              <a:avLst/>
            </a:pr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 anchor="ctr"/>
            <a:lstStyle/>
            <a:p>
              <a:pPr>
                <a:spcBef>
                  <a:spcPct val="50000"/>
                </a:spcBef>
              </a:pPr>
              <a:endParaRPr kumimoji="1" lang="zh-TW" alt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1028" name="AutoShape 4"/>
            <p:cNvSpPr>
              <a:spLocks noChangeArrowheads="1"/>
            </p:cNvSpPr>
            <p:nvPr/>
          </p:nvSpPr>
          <p:spPr bwMode="auto">
            <a:xfrm rot="1320000">
              <a:off x="5217" y="3312"/>
              <a:ext cx="384" cy="384"/>
            </a:xfrm>
            <a:prstGeom prst="star5">
              <a:avLst/>
            </a:pr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 anchor="ctr"/>
            <a:lstStyle/>
            <a:p>
              <a:pPr>
                <a:spcBef>
                  <a:spcPct val="50000"/>
                </a:spcBef>
              </a:pPr>
              <a:endParaRPr kumimoji="1" lang="zh-TW" alt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1029" name="AutoShape 5"/>
            <p:cNvSpPr>
              <a:spLocks noChangeArrowheads="1"/>
            </p:cNvSpPr>
            <p:nvPr/>
          </p:nvSpPr>
          <p:spPr bwMode="auto">
            <a:xfrm rot="20940000">
              <a:off x="4449" y="3792"/>
              <a:ext cx="288" cy="288"/>
            </a:xfrm>
            <a:prstGeom prst="star5">
              <a:avLst/>
            </a:prstGeom>
            <a:gradFill rotWithShape="0">
              <a:gsLst>
                <a:gs pos="0">
                  <a:schemeClr val="hlink"/>
                </a:gs>
                <a:gs pos="100000">
                  <a:schemeClr val="hlink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 anchor="ctr"/>
            <a:lstStyle/>
            <a:p>
              <a:pPr>
                <a:spcBef>
                  <a:spcPct val="50000"/>
                </a:spcBef>
              </a:pPr>
              <a:endParaRPr kumimoji="1" lang="zh-TW" alt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1030" name="AutoShape 6"/>
            <p:cNvSpPr>
              <a:spLocks noChangeArrowheads="1"/>
            </p:cNvSpPr>
            <p:nvPr/>
          </p:nvSpPr>
          <p:spPr bwMode="auto">
            <a:xfrm>
              <a:off x="4893" y="3420"/>
              <a:ext cx="264" cy="264"/>
            </a:xfrm>
            <a:prstGeom prst="star5">
              <a:avLst/>
            </a:prstGeom>
            <a:gradFill rotWithShape="0">
              <a:gsLst>
                <a:gs pos="0">
                  <a:schemeClr val="hlink"/>
                </a:gs>
                <a:gs pos="100000">
                  <a:schemeClr val="hlink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 anchor="ctr"/>
            <a:lstStyle/>
            <a:p>
              <a:pPr>
                <a:spcBef>
                  <a:spcPct val="50000"/>
                </a:spcBef>
              </a:pPr>
              <a:endParaRPr kumimoji="1" lang="zh-TW" alt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1031" name="AutoShape 7"/>
            <p:cNvSpPr>
              <a:spLocks noChangeArrowheads="1"/>
            </p:cNvSpPr>
            <p:nvPr/>
          </p:nvSpPr>
          <p:spPr bwMode="auto">
            <a:xfrm rot="1320000">
              <a:off x="5265" y="3408"/>
              <a:ext cx="384" cy="384"/>
            </a:xfrm>
            <a:prstGeom prst="star5">
              <a:avLst/>
            </a:prstGeom>
            <a:gradFill rotWithShape="0">
              <a:gsLst>
                <a:gs pos="0">
                  <a:schemeClr val="hlink"/>
                </a:gs>
                <a:gs pos="100000">
                  <a:schemeClr val="hlink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 anchor="ctr"/>
            <a:lstStyle/>
            <a:p>
              <a:pPr>
                <a:spcBef>
                  <a:spcPct val="50000"/>
                </a:spcBef>
              </a:pPr>
              <a:endParaRPr kumimoji="1" lang="zh-TW" altLang="en-US" smtClean="0">
                <a:solidFill>
                  <a:srgbClr val="FFFFFF"/>
                </a:solidFill>
              </a:endParaRPr>
            </a:p>
          </p:txBody>
        </p:sp>
      </p:grpSp>
      <p:sp>
        <p:nvSpPr>
          <p:cNvPr id="1033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050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按一下以編輯母片本文樣式</a:t>
            </a:r>
          </a:p>
          <a:p>
            <a:pPr lvl="1"/>
            <a:r>
              <a:rPr lang="zh-TW" altLang="en-US" smtClean="0"/>
              <a:t>第二階層</a:t>
            </a:r>
          </a:p>
          <a:p>
            <a:pPr lvl="2"/>
            <a:r>
              <a:rPr lang="zh-TW" altLang="en-US" smtClean="0"/>
              <a:t>第三階層</a:t>
            </a:r>
          </a:p>
          <a:p>
            <a:pPr lvl="3"/>
            <a:r>
              <a:rPr lang="zh-TW" altLang="en-US" smtClean="0"/>
              <a:t>第四階層</a:t>
            </a:r>
          </a:p>
          <a:p>
            <a:pPr lvl="4"/>
            <a:r>
              <a:rPr lang="zh-TW" altLang="en-US" smtClean="0"/>
              <a:t>第五階層</a:t>
            </a:r>
            <a:endParaRPr lang="zh-TW" altLang="zh-TW" smtClean="0"/>
          </a:p>
        </p:txBody>
      </p:sp>
      <p:sp>
        <p:nvSpPr>
          <p:cNvPr id="1034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2209800" y="6376988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l" eaLnBrk="1" hangingPunct="1">
              <a:defRPr sz="1400">
                <a:ea typeface="+mn-ea"/>
              </a:defRPr>
            </a:lvl1pPr>
          </a:lstStyle>
          <a:p>
            <a:endParaRPr kumimoji="1" lang="en-US" altLang="zh-TW" smtClean="0">
              <a:solidFill>
                <a:srgbClr val="FFFFFF"/>
              </a:solidFill>
            </a:endParaRPr>
          </a:p>
        </p:txBody>
      </p:sp>
      <p:sp>
        <p:nvSpPr>
          <p:cNvPr id="1035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233863" y="64008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ea typeface="+mn-ea"/>
              </a:defRPr>
            </a:lvl1pPr>
          </a:lstStyle>
          <a:p>
            <a:pPr algn="ctr"/>
            <a:endParaRPr kumimoji="1" lang="en-US" altLang="zh-TW" smtClean="0">
              <a:solidFill>
                <a:srgbClr val="FFFFFF"/>
              </a:solidFill>
            </a:endParaRPr>
          </a:p>
        </p:txBody>
      </p:sp>
      <p:sp>
        <p:nvSpPr>
          <p:cNvPr id="1036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4008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ea typeface="+mn-ea"/>
              </a:defRPr>
            </a:lvl1pPr>
          </a:lstStyle>
          <a:p>
            <a:fld id="{83DC0811-3E91-4E52-B27D-FB2CAD7B3A6B}" type="slidenum">
              <a:rPr kumimoji="1" lang="zh-TW" altLang="en-US" smtClean="0">
                <a:solidFill>
                  <a:srgbClr val="FFFFFF"/>
                </a:solidFill>
              </a:rPr>
              <a:pPr/>
              <a:t>‹#›</a:t>
            </a:fld>
            <a:endParaRPr kumimoji="1" lang="en-US" altLang="zh-TW" smtClean="0">
              <a:solidFill>
                <a:srgbClr val="FFFFFF"/>
              </a:solidFill>
            </a:endParaRPr>
          </a:p>
        </p:txBody>
      </p:sp>
      <p:grpSp>
        <p:nvGrpSpPr>
          <p:cNvPr id="1045" name="Group 21"/>
          <p:cNvGrpSpPr>
            <a:grpSpLocks/>
          </p:cNvGrpSpPr>
          <p:nvPr/>
        </p:nvGrpSpPr>
        <p:grpSpPr bwMode="auto">
          <a:xfrm>
            <a:off x="381000" y="1219200"/>
            <a:ext cx="8305800" cy="381000"/>
            <a:chOff x="240" y="768"/>
            <a:chExt cx="5232" cy="240"/>
          </a:xfrm>
        </p:grpSpPr>
        <p:sp>
          <p:nvSpPr>
            <p:cNvPr id="1037" name="Rectangle 13"/>
            <p:cNvSpPr>
              <a:spLocks noChangeArrowheads="1"/>
            </p:cNvSpPr>
            <p:nvPr/>
          </p:nvSpPr>
          <p:spPr bwMode="auto">
            <a:xfrm>
              <a:off x="384" y="912"/>
              <a:ext cx="5088" cy="96"/>
            </a:xfrm>
            <a:prstGeom prst="rect">
              <a:avLst/>
            </a:prstGeom>
            <a:gradFill rotWithShape="0">
              <a:gsLst>
                <a:gs pos="0">
                  <a:schemeClr val="hlink"/>
                </a:gs>
                <a:gs pos="100000">
                  <a:schemeClr val="hlink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kumimoji="1" lang="zh-TW" alt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1038" name="Rectangle 14"/>
            <p:cNvSpPr>
              <a:spLocks noChangeArrowheads="1"/>
            </p:cNvSpPr>
            <p:nvPr/>
          </p:nvSpPr>
          <p:spPr bwMode="auto">
            <a:xfrm>
              <a:off x="240" y="768"/>
              <a:ext cx="5088" cy="9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kumimoji="1" lang="zh-TW" altLang="en-US" smtClean="0">
                <a:solidFill>
                  <a:srgbClr val="FFFFFF"/>
                </a:solidFill>
              </a:endParaRPr>
            </a:p>
          </p:txBody>
        </p:sp>
      </p:grpSp>
      <p:sp>
        <p:nvSpPr>
          <p:cNvPr id="1040" name="Rectangle 16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228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  <a:endParaRPr lang="zh-TW" altLang="zh-TW" smtClean="0"/>
          </a:p>
        </p:txBody>
      </p:sp>
      <p:sp>
        <p:nvSpPr>
          <p:cNvPr id="1041" name="AutoShape 17"/>
          <p:cNvSpPr>
            <a:spLocks noChangeArrowheads="1"/>
          </p:cNvSpPr>
          <p:nvPr/>
        </p:nvSpPr>
        <p:spPr bwMode="auto">
          <a:xfrm>
            <a:off x="890588" y="6310313"/>
            <a:ext cx="1228725" cy="381000"/>
          </a:xfrm>
          <a:prstGeom prst="roundRect">
            <a:avLst>
              <a:gd name="adj" fmla="val 49995"/>
            </a:avLst>
          </a:prstGeom>
          <a:gradFill rotWithShape="0">
            <a:gsLst>
              <a:gs pos="0">
                <a:schemeClr val="bg1">
                  <a:gamma/>
                  <a:shade val="46275"/>
                  <a:invGamma/>
                </a:schemeClr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kumimoji="1" lang="zh-TW" altLang="en-US" smtClean="0">
              <a:solidFill>
                <a:srgbClr val="FFFFFF"/>
              </a:solidFill>
            </a:endParaRPr>
          </a:p>
        </p:txBody>
      </p:sp>
      <p:sp>
        <p:nvSpPr>
          <p:cNvPr id="1042" name="Freeform 18">
            <a:hlinkClick r:id="" action="ppaction://hlinkshowjump?jump=previousslide"/>
          </p:cNvPr>
          <p:cNvSpPr>
            <a:spLocks/>
          </p:cNvSpPr>
          <p:nvPr/>
        </p:nvSpPr>
        <p:spPr bwMode="auto">
          <a:xfrm>
            <a:off x="781050" y="6416675"/>
            <a:ext cx="557213" cy="347663"/>
          </a:xfrm>
          <a:custGeom>
            <a:avLst/>
            <a:gdLst>
              <a:gd name="T0" fmla="*/ 350 w 351"/>
              <a:gd name="T1" fmla="*/ 1 h 219"/>
              <a:gd name="T2" fmla="*/ 101 w 351"/>
              <a:gd name="T3" fmla="*/ 0 h 219"/>
              <a:gd name="T4" fmla="*/ 81 w 351"/>
              <a:gd name="T5" fmla="*/ 2 h 219"/>
              <a:gd name="T6" fmla="*/ 67 w 351"/>
              <a:gd name="T7" fmla="*/ 6 h 219"/>
              <a:gd name="T8" fmla="*/ 51 w 351"/>
              <a:gd name="T9" fmla="*/ 15 h 219"/>
              <a:gd name="T10" fmla="*/ 38 w 351"/>
              <a:gd name="T11" fmla="*/ 25 h 219"/>
              <a:gd name="T12" fmla="*/ 28 w 351"/>
              <a:gd name="T13" fmla="*/ 35 h 219"/>
              <a:gd name="T14" fmla="*/ 19 w 351"/>
              <a:gd name="T15" fmla="*/ 48 h 219"/>
              <a:gd name="T16" fmla="*/ 12 w 351"/>
              <a:gd name="T17" fmla="*/ 59 h 219"/>
              <a:gd name="T18" fmla="*/ 6 w 351"/>
              <a:gd name="T19" fmla="*/ 73 h 219"/>
              <a:gd name="T20" fmla="*/ 1 w 351"/>
              <a:gd name="T21" fmla="*/ 89 h 219"/>
              <a:gd name="T22" fmla="*/ 1 w 351"/>
              <a:gd name="T23" fmla="*/ 99 h 219"/>
              <a:gd name="T24" fmla="*/ 0 w 351"/>
              <a:gd name="T25" fmla="*/ 119 h 219"/>
              <a:gd name="T26" fmla="*/ 2 w 351"/>
              <a:gd name="T27" fmla="*/ 136 h 219"/>
              <a:gd name="T28" fmla="*/ 9 w 351"/>
              <a:gd name="T29" fmla="*/ 150 h 219"/>
              <a:gd name="T30" fmla="*/ 15 w 351"/>
              <a:gd name="T31" fmla="*/ 164 h 219"/>
              <a:gd name="T32" fmla="*/ 24 w 351"/>
              <a:gd name="T33" fmla="*/ 176 h 219"/>
              <a:gd name="T34" fmla="*/ 33 w 351"/>
              <a:gd name="T35" fmla="*/ 189 h 219"/>
              <a:gd name="T36" fmla="*/ 46 w 351"/>
              <a:gd name="T37" fmla="*/ 198 h 219"/>
              <a:gd name="T38" fmla="*/ 59 w 351"/>
              <a:gd name="T39" fmla="*/ 207 h 219"/>
              <a:gd name="T40" fmla="*/ 72 w 351"/>
              <a:gd name="T41" fmla="*/ 212 h 219"/>
              <a:gd name="T42" fmla="*/ 90 w 351"/>
              <a:gd name="T43" fmla="*/ 218 h 219"/>
              <a:gd name="T44" fmla="*/ 350 w 351"/>
              <a:gd name="T45" fmla="*/ 218 h 219"/>
              <a:gd name="T46" fmla="*/ 350 w 351"/>
              <a:gd name="T47" fmla="*/ 1 h 2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351" h="219">
                <a:moveTo>
                  <a:pt x="350" y="1"/>
                </a:moveTo>
                <a:lnTo>
                  <a:pt x="101" y="0"/>
                </a:lnTo>
                <a:lnTo>
                  <a:pt x="81" y="2"/>
                </a:lnTo>
                <a:lnTo>
                  <a:pt x="67" y="6"/>
                </a:lnTo>
                <a:lnTo>
                  <a:pt x="51" y="15"/>
                </a:lnTo>
                <a:lnTo>
                  <a:pt x="38" y="25"/>
                </a:lnTo>
                <a:lnTo>
                  <a:pt x="28" y="35"/>
                </a:lnTo>
                <a:lnTo>
                  <a:pt x="19" y="48"/>
                </a:lnTo>
                <a:lnTo>
                  <a:pt x="12" y="59"/>
                </a:lnTo>
                <a:lnTo>
                  <a:pt x="6" y="73"/>
                </a:lnTo>
                <a:lnTo>
                  <a:pt x="1" y="89"/>
                </a:lnTo>
                <a:lnTo>
                  <a:pt x="1" y="99"/>
                </a:lnTo>
                <a:lnTo>
                  <a:pt x="0" y="119"/>
                </a:lnTo>
                <a:lnTo>
                  <a:pt x="2" y="136"/>
                </a:lnTo>
                <a:lnTo>
                  <a:pt x="9" y="150"/>
                </a:lnTo>
                <a:lnTo>
                  <a:pt x="15" y="164"/>
                </a:lnTo>
                <a:lnTo>
                  <a:pt x="24" y="176"/>
                </a:lnTo>
                <a:lnTo>
                  <a:pt x="33" y="189"/>
                </a:lnTo>
                <a:lnTo>
                  <a:pt x="46" y="198"/>
                </a:lnTo>
                <a:lnTo>
                  <a:pt x="59" y="207"/>
                </a:lnTo>
                <a:lnTo>
                  <a:pt x="72" y="212"/>
                </a:lnTo>
                <a:lnTo>
                  <a:pt x="90" y="218"/>
                </a:lnTo>
                <a:lnTo>
                  <a:pt x="350" y="218"/>
                </a:lnTo>
                <a:lnTo>
                  <a:pt x="350" y="1"/>
                </a:lnTo>
              </a:path>
            </a:pathLst>
          </a:custGeom>
          <a:gradFill rotWithShape="0">
            <a:gsLst>
              <a:gs pos="0">
                <a:schemeClr val="hlink"/>
              </a:gs>
              <a:gs pos="100000">
                <a:schemeClr val="hlink">
                  <a:gamma/>
                  <a:shade val="46275"/>
                  <a:invGamma/>
                </a:schemeClr>
              </a:gs>
            </a:gsLst>
            <a:path path="rect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0" hangingPunct="0"/>
            <a:endParaRPr kumimoji="1" lang="zh-TW" altLang="en-US" smtClean="0">
              <a:solidFill>
                <a:srgbClr val="FFFFFF"/>
              </a:solidFill>
              <a:ea typeface="標楷體" pitchFamily="65" charset="-120"/>
            </a:endParaRPr>
          </a:p>
        </p:txBody>
      </p:sp>
      <p:sp>
        <p:nvSpPr>
          <p:cNvPr id="1043" name="Freeform 19">
            <a:hlinkClick r:id="" action="ppaction://hlinkshowjump?jump=nextslide"/>
          </p:cNvPr>
          <p:cNvSpPr>
            <a:spLocks/>
          </p:cNvSpPr>
          <p:nvPr/>
        </p:nvSpPr>
        <p:spPr bwMode="auto">
          <a:xfrm>
            <a:off x="1447800" y="6416675"/>
            <a:ext cx="557213" cy="347663"/>
          </a:xfrm>
          <a:custGeom>
            <a:avLst/>
            <a:gdLst>
              <a:gd name="T0" fmla="*/ 0 w 351"/>
              <a:gd name="T1" fmla="*/ 1 h 219"/>
              <a:gd name="T2" fmla="*/ 249 w 351"/>
              <a:gd name="T3" fmla="*/ 0 h 219"/>
              <a:gd name="T4" fmla="*/ 268 w 351"/>
              <a:gd name="T5" fmla="*/ 3 h 219"/>
              <a:gd name="T6" fmla="*/ 283 w 351"/>
              <a:gd name="T7" fmla="*/ 6 h 219"/>
              <a:gd name="T8" fmla="*/ 298 w 351"/>
              <a:gd name="T9" fmla="*/ 16 h 219"/>
              <a:gd name="T10" fmla="*/ 311 w 351"/>
              <a:gd name="T11" fmla="*/ 26 h 219"/>
              <a:gd name="T12" fmla="*/ 321 w 351"/>
              <a:gd name="T13" fmla="*/ 35 h 219"/>
              <a:gd name="T14" fmla="*/ 331 w 351"/>
              <a:gd name="T15" fmla="*/ 48 h 219"/>
              <a:gd name="T16" fmla="*/ 337 w 351"/>
              <a:gd name="T17" fmla="*/ 60 h 219"/>
              <a:gd name="T18" fmla="*/ 344 w 351"/>
              <a:gd name="T19" fmla="*/ 74 h 219"/>
              <a:gd name="T20" fmla="*/ 349 w 351"/>
              <a:gd name="T21" fmla="*/ 90 h 219"/>
              <a:gd name="T22" fmla="*/ 349 w 351"/>
              <a:gd name="T23" fmla="*/ 100 h 219"/>
              <a:gd name="T24" fmla="*/ 350 w 351"/>
              <a:gd name="T25" fmla="*/ 119 h 219"/>
              <a:gd name="T26" fmla="*/ 347 w 351"/>
              <a:gd name="T27" fmla="*/ 136 h 219"/>
              <a:gd name="T28" fmla="*/ 341 w 351"/>
              <a:gd name="T29" fmla="*/ 151 h 219"/>
              <a:gd name="T30" fmla="*/ 334 w 351"/>
              <a:gd name="T31" fmla="*/ 165 h 219"/>
              <a:gd name="T32" fmla="*/ 325 w 351"/>
              <a:gd name="T33" fmla="*/ 176 h 219"/>
              <a:gd name="T34" fmla="*/ 316 w 351"/>
              <a:gd name="T35" fmla="*/ 189 h 219"/>
              <a:gd name="T36" fmla="*/ 303 w 351"/>
              <a:gd name="T37" fmla="*/ 199 h 219"/>
              <a:gd name="T38" fmla="*/ 290 w 351"/>
              <a:gd name="T39" fmla="*/ 208 h 219"/>
              <a:gd name="T40" fmla="*/ 277 w 351"/>
              <a:gd name="T41" fmla="*/ 213 h 219"/>
              <a:gd name="T42" fmla="*/ 259 w 351"/>
              <a:gd name="T43" fmla="*/ 218 h 219"/>
              <a:gd name="T44" fmla="*/ 0 w 351"/>
              <a:gd name="T45" fmla="*/ 218 h 219"/>
              <a:gd name="T46" fmla="*/ 0 w 351"/>
              <a:gd name="T47" fmla="*/ 1 h 2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351" h="219">
                <a:moveTo>
                  <a:pt x="0" y="1"/>
                </a:moveTo>
                <a:lnTo>
                  <a:pt x="249" y="0"/>
                </a:lnTo>
                <a:lnTo>
                  <a:pt x="268" y="3"/>
                </a:lnTo>
                <a:lnTo>
                  <a:pt x="283" y="6"/>
                </a:lnTo>
                <a:lnTo>
                  <a:pt x="298" y="16"/>
                </a:lnTo>
                <a:lnTo>
                  <a:pt x="311" y="26"/>
                </a:lnTo>
                <a:lnTo>
                  <a:pt x="321" y="35"/>
                </a:lnTo>
                <a:lnTo>
                  <a:pt x="331" y="48"/>
                </a:lnTo>
                <a:lnTo>
                  <a:pt x="337" y="60"/>
                </a:lnTo>
                <a:lnTo>
                  <a:pt x="344" y="74"/>
                </a:lnTo>
                <a:lnTo>
                  <a:pt x="349" y="90"/>
                </a:lnTo>
                <a:lnTo>
                  <a:pt x="349" y="100"/>
                </a:lnTo>
                <a:lnTo>
                  <a:pt x="350" y="119"/>
                </a:lnTo>
                <a:lnTo>
                  <a:pt x="347" y="136"/>
                </a:lnTo>
                <a:lnTo>
                  <a:pt x="341" y="151"/>
                </a:lnTo>
                <a:lnTo>
                  <a:pt x="334" y="165"/>
                </a:lnTo>
                <a:lnTo>
                  <a:pt x="325" y="176"/>
                </a:lnTo>
                <a:lnTo>
                  <a:pt x="316" y="189"/>
                </a:lnTo>
                <a:lnTo>
                  <a:pt x="303" y="199"/>
                </a:lnTo>
                <a:lnTo>
                  <a:pt x="290" y="208"/>
                </a:lnTo>
                <a:lnTo>
                  <a:pt x="277" y="213"/>
                </a:lnTo>
                <a:lnTo>
                  <a:pt x="259" y="218"/>
                </a:lnTo>
                <a:lnTo>
                  <a:pt x="0" y="218"/>
                </a:lnTo>
                <a:lnTo>
                  <a:pt x="0" y="1"/>
                </a:lnTo>
              </a:path>
            </a:pathLst>
          </a:custGeom>
          <a:gradFill rotWithShape="0">
            <a:gsLst>
              <a:gs pos="0">
                <a:schemeClr val="hlink"/>
              </a:gs>
              <a:gs pos="100000">
                <a:schemeClr val="hlink">
                  <a:gamma/>
                  <a:shade val="46275"/>
                  <a:invGamma/>
                </a:schemeClr>
              </a:gs>
            </a:gsLst>
            <a:path path="rect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0" hangingPunct="0"/>
            <a:endParaRPr kumimoji="1" lang="zh-TW" altLang="en-US" smtClean="0">
              <a:solidFill>
                <a:srgbClr val="FFFFFF"/>
              </a:solidFill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712603651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7671" r:id="rId1"/>
    <p:sldLayoutId id="2147487672" r:id="rId2"/>
    <p:sldLayoutId id="2147487673" r:id="rId3"/>
    <p:sldLayoutId id="2147487674" r:id="rId4"/>
    <p:sldLayoutId id="2147487675" r:id="rId5"/>
    <p:sldLayoutId id="2147487676" r:id="rId6"/>
    <p:sldLayoutId id="2147487677" r:id="rId7"/>
    <p:sldLayoutId id="2147487678" r:id="rId8"/>
    <p:sldLayoutId id="2147487679" r:id="rId9"/>
    <p:sldLayoutId id="2147487680" r:id="rId10"/>
    <p:sldLayoutId id="2147487681" r:id="rId11"/>
    <p:sldLayoutId id="2147487682" r:id="rId12"/>
    <p:sldLayoutId id="2147487683" r:id="rId13"/>
  </p:sldLayoutIdLst>
  <p:txStyles>
    <p:titleStyle>
      <a:lvl1pPr algn="l" rtl="0" fontAlgn="base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latin typeface="Arial" charset="0"/>
          <a:ea typeface="標楷體" pitchFamily="65" charset="-120"/>
        </a:defRPr>
      </a:lvl2pPr>
      <a:lvl3pPr algn="l" rtl="0" fontAlgn="base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latin typeface="Arial" charset="0"/>
          <a:ea typeface="標楷體" pitchFamily="65" charset="-120"/>
        </a:defRPr>
      </a:lvl3pPr>
      <a:lvl4pPr algn="l" rtl="0" fontAlgn="base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latin typeface="Arial" charset="0"/>
          <a:ea typeface="標楷體" pitchFamily="65" charset="-120"/>
        </a:defRPr>
      </a:lvl4pPr>
      <a:lvl5pPr algn="l" rtl="0" fontAlgn="base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latin typeface="Arial" charset="0"/>
          <a:ea typeface="標楷體" pitchFamily="65" charset="-12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latin typeface="Arial" charset="0"/>
          <a:ea typeface="標楷體" pitchFamily="65" charset="-12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latin typeface="Arial" charset="0"/>
          <a:ea typeface="標楷體" pitchFamily="65" charset="-12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latin typeface="Arial" charset="0"/>
          <a:ea typeface="標楷體" pitchFamily="65" charset="-12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latin typeface="Arial" charset="0"/>
          <a:ea typeface="標楷體" pitchFamily="65" charset="-12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l"/>
        <a:defRPr kumimoji="1" sz="28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buChar char="l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l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l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l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l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l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7" descr="卓越計畫簡報底圖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205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kumimoji="1" lang="en-US" altLang="zh-TW">
              <a:solidFill>
                <a:srgbClr val="000000"/>
              </a:solidFill>
              <a:latin typeface="Arial" charset="0"/>
              <a:ea typeface="新細明體" pitchFamily="18" charset="-12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kumimoji="1" lang="en-US" altLang="zh-TW">
              <a:solidFill>
                <a:srgbClr val="000000"/>
              </a:solidFill>
              <a:latin typeface="Arial" charset="0"/>
              <a:ea typeface="新細明體" pitchFamily="18" charset="-12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6F82396E-140C-46B6-A556-55969960C0C6}" type="slidenum">
              <a:rPr kumimoji="1" lang="en-US" altLang="zh-TW">
                <a:solidFill>
                  <a:srgbClr val="000000"/>
                </a:solidFill>
                <a:latin typeface="Arial" charset="0"/>
                <a:ea typeface="新細明體" pitchFamily="18" charset="-120"/>
              </a:rPr>
              <a:pPr>
                <a:defRPr/>
              </a:pPr>
              <a:t>‹#›</a:t>
            </a:fld>
            <a:endParaRPr kumimoji="1" lang="en-US" altLang="zh-TW">
              <a:solidFill>
                <a:srgbClr val="000000"/>
              </a:solidFill>
              <a:latin typeface="Arial" charset="0"/>
              <a:ea typeface="新細明體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0203461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685" r:id="rId1"/>
    <p:sldLayoutId id="2147487686" r:id="rId2"/>
    <p:sldLayoutId id="2147487687" r:id="rId3"/>
    <p:sldLayoutId id="2147487688" r:id="rId4"/>
    <p:sldLayoutId id="2147487689" r:id="rId5"/>
    <p:sldLayoutId id="2147487690" r:id="rId6"/>
    <p:sldLayoutId id="2147487691" r:id="rId7"/>
    <p:sldLayoutId id="2147487692" r:id="rId8"/>
    <p:sldLayoutId id="2147487693" r:id="rId9"/>
    <p:sldLayoutId id="2147487694" r:id="rId10"/>
    <p:sldLayoutId id="2147487695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rgbClr val="0033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rgbClr val="003300"/>
          </a:solidFill>
          <a:latin typeface="Arial" charset="0"/>
          <a:ea typeface="標楷體" pitchFamily="65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rgbClr val="003300"/>
          </a:solidFill>
          <a:latin typeface="Arial" charset="0"/>
          <a:ea typeface="標楷體" pitchFamily="65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rgbClr val="003300"/>
          </a:solidFill>
          <a:latin typeface="Arial" charset="0"/>
          <a:ea typeface="標楷體" pitchFamily="65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rgbClr val="003300"/>
          </a:solidFill>
          <a:latin typeface="Arial" charset="0"/>
          <a:ea typeface="標楷體" pitchFamily="65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rgbClr val="003300"/>
          </a:solidFill>
          <a:latin typeface="Arial" charset="0"/>
          <a:ea typeface="標楷體" pitchFamily="65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rgbClr val="003300"/>
          </a:solidFill>
          <a:latin typeface="Arial" charset="0"/>
          <a:ea typeface="標楷體" pitchFamily="65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rgbClr val="003300"/>
          </a:solidFill>
          <a:latin typeface="Arial" charset="0"/>
          <a:ea typeface="標楷體" pitchFamily="65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rgbClr val="003300"/>
          </a:solidFill>
          <a:latin typeface="Arial" charset="0"/>
          <a:ea typeface="標楷體" pitchFamily="65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663300"/>
        </a:buClr>
        <a:buSzPct val="90000"/>
        <a:buFont typeface="Wingdings" pitchFamily="2" charset="2"/>
        <a:buChar char="u"/>
        <a:defRPr kumimoji="1" sz="3600">
          <a:solidFill>
            <a:srgbClr val="080808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996633"/>
        </a:buClr>
        <a:buSzPct val="90000"/>
        <a:buFont typeface="Wingdings" pitchFamily="2" charset="2"/>
        <a:buChar char="ü"/>
        <a:defRPr kumimoji="1" sz="3200">
          <a:solidFill>
            <a:srgbClr val="080808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3600">
          <a:solidFill>
            <a:srgbClr val="080808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3600">
          <a:solidFill>
            <a:srgbClr val="080808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3600">
          <a:solidFill>
            <a:srgbClr val="080808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3600">
          <a:solidFill>
            <a:srgbClr val="080808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3600">
          <a:solidFill>
            <a:srgbClr val="080808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3600">
          <a:solidFill>
            <a:srgbClr val="080808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3600">
          <a:solidFill>
            <a:srgbClr val="080808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alphaModFix amt="20000"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27088" y="188913"/>
            <a:ext cx="7561262" cy="1143000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993366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28675" y="1844675"/>
            <a:ext cx="7559675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pic>
        <p:nvPicPr>
          <p:cNvPr id="1028" name="Picture 24" descr="數位典藏_logo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6065838"/>
            <a:ext cx="647700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44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425825"/>
            <a:ext cx="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30" name="Text Box 46"/>
          <p:cNvSpPr txBox="1">
            <a:spLocks noChangeArrowheads="1"/>
          </p:cNvSpPr>
          <p:nvPr/>
        </p:nvSpPr>
        <p:spPr bwMode="auto">
          <a:xfrm>
            <a:off x="8207375" y="6381750"/>
            <a:ext cx="10445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r>
              <a:rPr lang="zh-TW" altLang="en-US" sz="1400" smtClean="0">
                <a:solidFill>
                  <a:srgbClr val="CC0066"/>
                </a:solidFill>
                <a:latin typeface="標楷體" pitchFamily="65" charset="-120"/>
                <a:ea typeface="標楷體" pitchFamily="65" charset="-120"/>
              </a:rPr>
              <a:t>投影片</a:t>
            </a:r>
            <a:fld id="{53A7388B-8ECD-4934-BA7A-A59BE637B940}" type="slidenum">
              <a:rPr lang="zh-TW" altLang="en-US" sz="1400" smtClean="0">
                <a:solidFill>
                  <a:srgbClr val="CC0066"/>
                </a:solidFill>
                <a:ea typeface="標楷體" pitchFamily="65" charset="-120"/>
              </a:rPr>
              <a:pPr eaLnBrk="1" hangingPunct="1">
                <a:defRPr/>
              </a:pPr>
              <a:t>‹#›</a:t>
            </a:fld>
            <a:endParaRPr lang="en-US" altLang="zh-TW" sz="1400" smtClean="0">
              <a:solidFill>
                <a:srgbClr val="CC0066"/>
              </a:solidFill>
              <a:ea typeface="標楷體" pitchFamily="65" charset="-120"/>
            </a:endParaRPr>
          </a:p>
        </p:txBody>
      </p:sp>
      <p:sp>
        <p:nvSpPr>
          <p:cNvPr id="1031" name="Line 57"/>
          <p:cNvSpPr>
            <a:spLocks noChangeShapeType="1"/>
          </p:cNvSpPr>
          <p:nvPr/>
        </p:nvSpPr>
        <p:spPr bwMode="auto">
          <a:xfrm>
            <a:off x="7956550" y="1412875"/>
            <a:ext cx="0" cy="215900"/>
          </a:xfrm>
          <a:prstGeom prst="line">
            <a:avLst/>
          </a:prstGeom>
          <a:noFill/>
          <a:ln w="12700">
            <a:solidFill>
              <a:srgbClr val="CC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>
              <a:solidFill>
                <a:srgbClr val="000000"/>
              </a:solidFill>
            </a:endParaRPr>
          </a:p>
        </p:txBody>
      </p:sp>
      <p:sp>
        <p:nvSpPr>
          <p:cNvPr id="1032" name="Line 56"/>
          <p:cNvSpPr>
            <a:spLocks noChangeShapeType="1"/>
          </p:cNvSpPr>
          <p:nvPr/>
        </p:nvSpPr>
        <p:spPr bwMode="auto">
          <a:xfrm>
            <a:off x="755650" y="1412875"/>
            <a:ext cx="7200900" cy="0"/>
          </a:xfrm>
          <a:prstGeom prst="line">
            <a:avLst/>
          </a:prstGeom>
          <a:noFill/>
          <a:ln w="12700">
            <a:solidFill>
              <a:srgbClr val="CC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>
              <a:solidFill>
                <a:srgbClr val="000000"/>
              </a:solidFill>
            </a:endParaRPr>
          </a:p>
        </p:txBody>
      </p:sp>
      <p:sp>
        <p:nvSpPr>
          <p:cNvPr id="1033" name="Line 58"/>
          <p:cNvSpPr>
            <a:spLocks noChangeShapeType="1"/>
          </p:cNvSpPr>
          <p:nvPr/>
        </p:nvSpPr>
        <p:spPr bwMode="auto">
          <a:xfrm>
            <a:off x="7956550" y="1628775"/>
            <a:ext cx="1187450" cy="0"/>
          </a:xfrm>
          <a:prstGeom prst="line">
            <a:avLst/>
          </a:prstGeom>
          <a:noFill/>
          <a:ln w="12700">
            <a:solidFill>
              <a:srgbClr val="CC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>
              <a:solidFill>
                <a:srgbClr val="000000"/>
              </a:solidFill>
            </a:endParaRPr>
          </a:p>
        </p:txBody>
      </p:sp>
      <p:sp>
        <p:nvSpPr>
          <p:cNvPr id="1034" name="Text Box 61"/>
          <p:cNvSpPr txBox="1">
            <a:spLocks noChangeArrowheads="1"/>
          </p:cNvSpPr>
          <p:nvPr/>
        </p:nvSpPr>
        <p:spPr bwMode="auto">
          <a:xfrm>
            <a:off x="8197850" y="1341438"/>
            <a:ext cx="946150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r>
              <a:rPr lang="zh-TW" altLang="en-US" sz="1500" b="1" smtClean="0">
                <a:solidFill>
                  <a:srgbClr val="FFFFFF"/>
                </a:solidFill>
                <a:latin typeface="標楷體" pitchFamily="65" charset="-120"/>
                <a:ea typeface="標楷體" pitchFamily="65" charset="-120"/>
              </a:rPr>
              <a:t>生命教育</a:t>
            </a:r>
          </a:p>
        </p:txBody>
      </p:sp>
    </p:spTree>
    <p:extLst>
      <p:ext uri="{BB962C8B-B14F-4D97-AF65-F5344CB8AC3E}">
        <p14:creationId xmlns:p14="http://schemas.microsoft.com/office/powerpoint/2010/main" val="9146384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697" r:id="rId1"/>
    <p:sldLayoutId id="2147487698" r:id="rId2"/>
    <p:sldLayoutId id="2147487699" r:id="rId3"/>
    <p:sldLayoutId id="2147487700" r:id="rId4"/>
    <p:sldLayoutId id="2147487701" r:id="rId5"/>
    <p:sldLayoutId id="2147487702" r:id="rId6"/>
    <p:sldLayoutId id="2147487703" r:id="rId7"/>
    <p:sldLayoutId id="2147487704" r:id="rId8"/>
    <p:sldLayoutId id="2147487705" r:id="rId9"/>
    <p:sldLayoutId id="2147487706" r:id="rId10"/>
    <p:sldLayoutId id="2147487707" r:id="rId11"/>
    <p:sldLayoutId id="2147487708" r:id="rId12"/>
    <p:sldLayoutId id="2147487709" r:id="rId13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5400">
          <a:solidFill>
            <a:srgbClr val="003399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400">
          <a:solidFill>
            <a:srgbClr val="003399"/>
          </a:solidFill>
          <a:latin typeface="標楷體" pitchFamily="65" charset="-120"/>
          <a:ea typeface="標楷體" pitchFamily="65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400">
          <a:solidFill>
            <a:srgbClr val="003399"/>
          </a:solidFill>
          <a:latin typeface="標楷體" pitchFamily="65" charset="-120"/>
          <a:ea typeface="標楷體" pitchFamily="65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400">
          <a:solidFill>
            <a:srgbClr val="003399"/>
          </a:solidFill>
          <a:latin typeface="標楷體" pitchFamily="65" charset="-120"/>
          <a:ea typeface="標楷體" pitchFamily="65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400">
          <a:solidFill>
            <a:srgbClr val="003399"/>
          </a:solidFill>
          <a:latin typeface="標楷體" pitchFamily="65" charset="-120"/>
          <a:ea typeface="標楷體" pitchFamily="65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sz="5400">
          <a:solidFill>
            <a:srgbClr val="003399"/>
          </a:solidFill>
          <a:latin typeface="標楷體" pitchFamily="65" charset="-120"/>
          <a:ea typeface="標楷體" pitchFamily="65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sz="5400">
          <a:solidFill>
            <a:srgbClr val="003399"/>
          </a:solidFill>
          <a:latin typeface="標楷體" pitchFamily="65" charset="-120"/>
          <a:ea typeface="標楷體" pitchFamily="65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sz="5400">
          <a:solidFill>
            <a:srgbClr val="003399"/>
          </a:solidFill>
          <a:latin typeface="標楷體" pitchFamily="65" charset="-120"/>
          <a:ea typeface="標楷體" pitchFamily="65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sz="5400">
          <a:solidFill>
            <a:srgbClr val="003399"/>
          </a:solidFill>
          <a:latin typeface="標楷體" pitchFamily="65" charset="-120"/>
          <a:ea typeface="標楷體" pitchFamily="65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Char char="•"/>
        <a:defRPr sz="3200">
          <a:solidFill>
            <a:srgbClr val="003399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Char char="–"/>
        <a:defRPr sz="2800">
          <a:solidFill>
            <a:srgbClr val="003399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Char char="•"/>
        <a:defRPr sz="2400">
          <a:solidFill>
            <a:srgbClr val="003399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Char char="–"/>
        <a:defRPr sz="2000">
          <a:solidFill>
            <a:srgbClr val="003399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Char char="»"/>
        <a:defRPr sz="2000">
          <a:solidFill>
            <a:srgbClr val="003399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bg1"/>
        </a:buClr>
        <a:buChar char="»"/>
        <a:defRPr sz="2000">
          <a:solidFill>
            <a:srgbClr val="003399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bg1"/>
        </a:buClr>
        <a:buChar char="»"/>
        <a:defRPr sz="2000">
          <a:solidFill>
            <a:srgbClr val="003399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bg1"/>
        </a:buClr>
        <a:buChar char="»"/>
        <a:defRPr sz="2000">
          <a:solidFill>
            <a:srgbClr val="003399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bg1"/>
        </a:buClr>
        <a:buChar char="»"/>
        <a:defRPr sz="2000">
          <a:solidFill>
            <a:srgbClr val="003399"/>
          </a:solidFill>
          <a:latin typeface="+mn-lt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27088" y="188913"/>
            <a:ext cx="7561262" cy="1143000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993366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28675" y="1844675"/>
            <a:ext cx="7559675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pic>
        <p:nvPicPr>
          <p:cNvPr id="1028" name="Picture 24" descr="數位典藏_logo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6065838"/>
            <a:ext cx="647700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44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425825"/>
            <a:ext cx="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30" name="Text Box 46"/>
          <p:cNvSpPr txBox="1">
            <a:spLocks noChangeArrowheads="1"/>
          </p:cNvSpPr>
          <p:nvPr/>
        </p:nvSpPr>
        <p:spPr bwMode="auto">
          <a:xfrm>
            <a:off x="8207375" y="6381750"/>
            <a:ext cx="10445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r>
              <a:rPr lang="zh-TW" altLang="en-US" sz="1400" smtClean="0">
                <a:solidFill>
                  <a:srgbClr val="CC0066"/>
                </a:solidFill>
                <a:latin typeface="標楷體" pitchFamily="65" charset="-120"/>
                <a:ea typeface="標楷體" pitchFamily="65" charset="-120"/>
              </a:rPr>
              <a:t>投影片</a:t>
            </a:r>
            <a:fld id="{53A7388B-8ECD-4934-BA7A-A59BE637B940}" type="slidenum">
              <a:rPr lang="zh-TW" altLang="en-US" sz="1400" smtClean="0">
                <a:solidFill>
                  <a:srgbClr val="CC0066"/>
                </a:solidFill>
                <a:ea typeface="標楷體" pitchFamily="65" charset="-120"/>
              </a:rPr>
              <a:pPr eaLnBrk="1" hangingPunct="1">
                <a:defRPr/>
              </a:pPr>
              <a:t>‹#›</a:t>
            </a:fld>
            <a:endParaRPr lang="en-US" altLang="zh-TW" sz="1400" smtClean="0">
              <a:solidFill>
                <a:srgbClr val="CC0066"/>
              </a:solidFill>
              <a:ea typeface="標楷體" pitchFamily="65" charset="-120"/>
            </a:endParaRPr>
          </a:p>
        </p:txBody>
      </p:sp>
      <p:sp>
        <p:nvSpPr>
          <p:cNvPr id="1031" name="Line 57"/>
          <p:cNvSpPr>
            <a:spLocks noChangeShapeType="1"/>
          </p:cNvSpPr>
          <p:nvPr/>
        </p:nvSpPr>
        <p:spPr bwMode="auto">
          <a:xfrm>
            <a:off x="7956550" y="1412875"/>
            <a:ext cx="0" cy="215900"/>
          </a:xfrm>
          <a:prstGeom prst="line">
            <a:avLst/>
          </a:prstGeom>
          <a:noFill/>
          <a:ln w="12700">
            <a:solidFill>
              <a:srgbClr val="CC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>
              <a:solidFill>
                <a:srgbClr val="000000"/>
              </a:solidFill>
            </a:endParaRPr>
          </a:p>
        </p:txBody>
      </p:sp>
      <p:sp>
        <p:nvSpPr>
          <p:cNvPr id="1032" name="Line 56"/>
          <p:cNvSpPr>
            <a:spLocks noChangeShapeType="1"/>
          </p:cNvSpPr>
          <p:nvPr/>
        </p:nvSpPr>
        <p:spPr bwMode="auto">
          <a:xfrm>
            <a:off x="755650" y="1412875"/>
            <a:ext cx="7200900" cy="0"/>
          </a:xfrm>
          <a:prstGeom prst="line">
            <a:avLst/>
          </a:prstGeom>
          <a:noFill/>
          <a:ln w="12700">
            <a:solidFill>
              <a:srgbClr val="CC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>
              <a:solidFill>
                <a:srgbClr val="000000"/>
              </a:solidFill>
            </a:endParaRPr>
          </a:p>
        </p:txBody>
      </p:sp>
      <p:sp>
        <p:nvSpPr>
          <p:cNvPr id="1033" name="Line 58"/>
          <p:cNvSpPr>
            <a:spLocks noChangeShapeType="1"/>
          </p:cNvSpPr>
          <p:nvPr/>
        </p:nvSpPr>
        <p:spPr bwMode="auto">
          <a:xfrm>
            <a:off x="7956550" y="1628775"/>
            <a:ext cx="1187450" cy="0"/>
          </a:xfrm>
          <a:prstGeom prst="line">
            <a:avLst/>
          </a:prstGeom>
          <a:noFill/>
          <a:ln w="12700">
            <a:solidFill>
              <a:srgbClr val="CC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>
              <a:solidFill>
                <a:srgbClr val="000000"/>
              </a:solidFill>
            </a:endParaRPr>
          </a:p>
        </p:txBody>
      </p:sp>
      <p:sp>
        <p:nvSpPr>
          <p:cNvPr id="1034" name="Text Box 61"/>
          <p:cNvSpPr txBox="1">
            <a:spLocks noChangeArrowheads="1"/>
          </p:cNvSpPr>
          <p:nvPr/>
        </p:nvSpPr>
        <p:spPr bwMode="auto">
          <a:xfrm>
            <a:off x="8197850" y="1341438"/>
            <a:ext cx="946150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r>
              <a:rPr lang="zh-TW" altLang="en-US" sz="1500" b="1" smtClean="0">
                <a:solidFill>
                  <a:srgbClr val="FFFFFF"/>
                </a:solidFill>
                <a:latin typeface="標楷體" pitchFamily="65" charset="-120"/>
                <a:ea typeface="標楷體" pitchFamily="65" charset="-120"/>
              </a:rPr>
              <a:t>生命教育</a:t>
            </a:r>
          </a:p>
        </p:txBody>
      </p:sp>
    </p:spTree>
    <p:extLst>
      <p:ext uri="{BB962C8B-B14F-4D97-AF65-F5344CB8AC3E}">
        <p14:creationId xmlns:p14="http://schemas.microsoft.com/office/powerpoint/2010/main" val="33692074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711" r:id="rId1"/>
    <p:sldLayoutId id="2147487712" r:id="rId2"/>
    <p:sldLayoutId id="2147487713" r:id="rId3"/>
    <p:sldLayoutId id="2147487714" r:id="rId4"/>
    <p:sldLayoutId id="2147487715" r:id="rId5"/>
    <p:sldLayoutId id="2147487716" r:id="rId6"/>
    <p:sldLayoutId id="2147487717" r:id="rId7"/>
    <p:sldLayoutId id="2147487718" r:id="rId8"/>
    <p:sldLayoutId id="2147487719" r:id="rId9"/>
    <p:sldLayoutId id="2147487720" r:id="rId10"/>
    <p:sldLayoutId id="2147487721" r:id="rId11"/>
    <p:sldLayoutId id="2147487722" r:id="rId12"/>
    <p:sldLayoutId id="2147487723" r:id="rId13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5400">
          <a:solidFill>
            <a:srgbClr val="003399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400">
          <a:solidFill>
            <a:srgbClr val="003399"/>
          </a:solidFill>
          <a:latin typeface="標楷體" pitchFamily="65" charset="-120"/>
          <a:ea typeface="標楷體" pitchFamily="65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400">
          <a:solidFill>
            <a:srgbClr val="003399"/>
          </a:solidFill>
          <a:latin typeface="標楷體" pitchFamily="65" charset="-120"/>
          <a:ea typeface="標楷體" pitchFamily="65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400">
          <a:solidFill>
            <a:srgbClr val="003399"/>
          </a:solidFill>
          <a:latin typeface="標楷體" pitchFamily="65" charset="-120"/>
          <a:ea typeface="標楷體" pitchFamily="65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400">
          <a:solidFill>
            <a:srgbClr val="003399"/>
          </a:solidFill>
          <a:latin typeface="標楷體" pitchFamily="65" charset="-120"/>
          <a:ea typeface="標楷體" pitchFamily="65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sz="5400">
          <a:solidFill>
            <a:srgbClr val="003399"/>
          </a:solidFill>
          <a:latin typeface="標楷體" pitchFamily="65" charset="-120"/>
          <a:ea typeface="標楷體" pitchFamily="65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sz="5400">
          <a:solidFill>
            <a:srgbClr val="003399"/>
          </a:solidFill>
          <a:latin typeface="標楷體" pitchFamily="65" charset="-120"/>
          <a:ea typeface="標楷體" pitchFamily="65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sz="5400">
          <a:solidFill>
            <a:srgbClr val="003399"/>
          </a:solidFill>
          <a:latin typeface="標楷體" pitchFamily="65" charset="-120"/>
          <a:ea typeface="標楷體" pitchFamily="65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sz="5400">
          <a:solidFill>
            <a:srgbClr val="003399"/>
          </a:solidFill>
          <a:latin typeface="標楷體" pitchFamily="65" charset="-120"/>
          <a:ea typeface="標楷體" pitchFamily="65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Char char="•"/>
        <a:defRPr sz="3200">
          <a:solidFill>
            <a:srgbClr val="003399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Char char="–"/>
        <a:defRPr sz="2800">
          <a:solidFill>
            <a:srgbClr val="003399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Char char="•"/>
        <a:defRPr sz="2400">
          <a:solidFill>
            <a:srgbClr val="003399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Char char="–"/>
        <a:defRPr sz="2000">
          <a:solidFill>
            <a:srgbClr val="003399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Char char="»"/>
        <a:defRPr sz="2000">
          <a:solidFill>
            <a:srgbClr val="003399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bg1"/>
        </a:buClr>
        <a:buChar char="»"/>
        <a:defRPr sz="2000">
          <a:solidFill>
            <a:srgbClr val="003399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bg1"/>
        </a:buClr>
        <a:buChar char="»"/>
        <a:defRPr sz="2000">
          <a:solidFill>
            <a:srgbClr val="003399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bg1"/>
        </a:buClr>
        <a:buChar char="»"/>
        <a:defRPr sz="2000">
          <a:solidFill>
            <a:srgbClr val="003399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bg1"/>
        </a:buClr>
        <a:buChar char="»"/>
        <a:defRPr sz="2000">
          <a:solidFill>
            <a:srgbClr val="003399"/>
          </a:solidFill>
          <a:latin typeface="+mn-lt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alphaModFix amt="20000"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27088" y="188913"/>
            <a:ext cx="7561262" cy="1143000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993366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28675" y="1844675"/>
            <a:ext cx="7559675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pic>
        <p:nvPicPr>
          <p:cNvPr id="17412" name="Picture 24" descr="數位典藏_logo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6065838"/>
            <a:ext cx="647700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44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425825"/>
            <a:ext cx="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30" name="Text Box 46"/>
          <p:cNvSpPr txBox="1">
            <a:spLocks noChangeArrowheads="1"/>
          </p:cNvSpPr>
          <p:nvPr/>
        </p:nvSpPr>
        <p:spPr bwMode="auto">
          <a:xfrm>
            <a:off x="8207375" y="6381750"/>
            <a:ext cx="10445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r>
              <a:rPr lang="zh-TW" altLang="en-US" sz="1400" smtClean="0">
                <a:solidFill>
                  <a:srgbClr val="CC0066"/>
                </a:solidFill>
                <a:latin typeface="標楷體" pitchFamily="65" charset="-120"/>
                <a:ea typeface="標楷體" pitchFamily="65" charset="-120"/>
              </a:rPr>
              <a:t>投影片</a:t>
            </a:r>
            <a:fld id="{95A99237-5226-4971-8185-B81D1801CEB6}" type="slidenum">
              <a:rPr lang="zh-TW" altLang="en-US" sz="1400" smtClean="0">
                <a:solidFill>
                  <a:srgbClr val="CC0066"/>
                </a:solidFill>
                <a:ea typeface="標楷體" pitchFamily="65" charset="-120"/>
              </a:rPr>
              <a:pPr eaLnBrk="1" hangingPunct="1">
                <a:defRPr/>
              </a:pPr>
              <a:t>‹#›</a:t>
            </a:fld>
            <a:endParaRPr lang="en-US" altLang="zh-TW" sz="1400" smtClean="0">
              <a:solidFill>
                <a:srgbClr val="CC0066"/>
              </a:solidFill>
              <a:ea typeface="標楷體" pitchFamily="65" charset="-120"/>
            </a:endParaRPr>
          </a:p>
        </p:txBody>
      </p:sp>
      <p:sp>
        <p:nvSpPr>
          <p:cNvPr id="17415" name="Line 57"/>
          <p:cNvSpPr>
            <a:spLocks noChangeShapeType="1"/>
          </p:cNvSpPr>
          <p:nvPr/>
        </p:nvSpPr>
        <p:spPr bwMode="auto">
          <a:xfrm>
            <a:off x="7956550" y="1412875"/>
            <a:ext cx="0" cy="215900"/>
          </a:xfrm>
          <a:prstGeom prst="line">
            <a:avLst/>
          </a:prstGeom>
          <a:noFill/>
          <a:ln w="12700">
            <a:solidFill>
              <a:srgbClr val="CC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>
              <a:solidFill>
                <a:srgbClr val="000000"/>
              </a:solidFill>
            </a:endParaRPr>
          </a:p>
        </p:txBody>
      </p:sp>
      <p:sp>
        <p:nvSpPr>
          <p:cNvPr id="17416" name="Line 56"/>
          <p:cNvSpPr>
            <a:spLocks noChangeShapeType="1"/>
          </p:cNvSpPr>
          <p:nvPr/>
        </p:nvSpPr>
        <p:spPr bwMode="auto">
          <a:xfrm>
            <a:off x="755650" y="1412875"/>
            <a:ext cx="7200900" cy="0"/>
          </a:xfrm>
          <a:prstGeom prst="line">
            <a:avLst/>
          </a:prstGeom>
          <a:noFill/>
          <a:ln w="12700">
            <a:solidFill>
              <a:srgbClr val="CC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>
              <a:solidFill>
                <a:srgbClr val="000000"/>
              </a:solidFill>
            </a:endParaRPr>
          </a:p>
        </p:txBody>
      </p:sp>
      <p:sp>
        <p:nvSpPr>
          <p:cNvPr id="17417" name="Line 58"/>
          <p:cNvSpPr>
            <a:spLocks noChangeShapeType="1"/>
          </p:cNvSpPr>
          <p:nvPr/>
        </p:nvSpPr>
        <p:spPr bwMode="auto">
          <a:xfrm>
            <a:off x="7956550" y="1628775"/>
            <a:ext cx="1187450" cy="0"/>
          </a:xfrm>
          <a:prstGeom prst="line">
            <a:avLst/>
          </a:prstGeom>
          <a:noFill/>
          <a:ln w="12700">
            <a:solidFill>
              <a:srgbClr val="CC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>
              <a:solidFill>
                <a:srgbClr val="000000"/>
              </a:solidFill>
            </a:endParaRPr>
          </a:p>
        </p:txBody>
      </p:sp>
      <p:sp>
        <p:nvSpPr>
          <p:cNvPr id="1034" name="Text Box 61"/>
          <p:cNvSpPr txBox="1">
            <a:spLocks noChangeArrowheads="1"/>
          </p:cNvSpPr>
          <p:nvPr/>
        </p:nvSpPr>
        <p:spPr bwMode="auto">
          <a:xfrm>
            <a:off x="8197850" y="1341438"/>
            <a:ext cx="946150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r>
              <a:rPr lang="zh-TW" altLang="en-US" sz="1500" b="1" smtClean="0">
                <a:solidFill>
                  <a:srgbClr val="FFFFFF"/>
                </a:solidFill>
                <a:latin typeface="標楷體" pitchFamily="65" charset="-120"/>
                <a:ea typeface="標楷體" pitchFamily="65" charset="-120"/>
              </a:rPr>
              <a:t>生命教育</a:t>
            </a:r>
          </a:p>
        </p:txBody>
      </p:sp>
    </p:spTree>
    <p:extLst>
      <p:ext uri="{BB962C8B-B14F-4D97-AF65-F5344CB8AC3E}">
        <p14:creationId xmlns:p14="http://schemas.microsoft.com/office/powerpoint/2010/main" val="14792448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725" r:id="rId1"/>
    <p:sldLayoutId id="2147487726" r:id="rId2"/>
    <p:sldLayoutId id="2147487727" r:id="rId3"/>
    <p:sldLayoutId id="2147487728" r:id="rId4"/>
    <p:sldLayoutId id="2147487729" r:id="rId5"/>
    <p:sldLayoutId id="2147487730" r:id="rId6"/>
    <p:sldLayoutId id="2147487731" r:id="rId7"/>
    <p:sldLayoutId id="2147487732" r:id="rId8"/>
    <p:sldLayoutId id="2147487733" r:id="rId9"/>
    <p:sldLayoutId id="2147487734" r:id="rId10"/>
    <p:sldLayoutId id="2147487735" r:id="rId11"/>
    <p:sldLayoutId id="2147487736" r:id="rId12"/>
    <p:sldLayoutId id="2147487737" r:id="rId13"/>
    <p:sldLayoutId id="2147487738" r:id="rId14"/>
    <p:sldLayoutId id="2147487739" r:id="rId15"/>
    <p:sldLayoutId id="2147487740" r:id="rId16"/>
    <p:sldLayoutId id="2147487741" r:id="rId17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5400">
          <a:solidFill>
            <a:srgbClr val="003399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400">
          <a:solidFill>
            <a:srgbClr val="003399"/>
          </a:solidFill>
          <a:latin typeface="標楷體" pitchFamily="65" charset="-120"/>
          <a:ea typeface="標楷體" pitchFamily="65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400">
          <a:solidFill>
            <a:srgbClr val="003399"/>
          </a:solidFill>
          <a:latin typeface="標楷體" pitchFamily="65" charset="-120"/>
          <a:ea typeface="標楷體" pitchFamily="65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400">
          <a:solidFill>
            <a:srgbClr val="003399"/>
          </a:solidFill>
          <a:latin typeface="標楷體" pitchFamily="65" charset="-120"/>
          <a:ea typeface="標楷體" pitchFamily="65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400">
          <a:solidFill>
            <a:srgbClr val="003399"/>
          </a:solidFill>
          <a:latin typeface="標楷體" pitchFamily="65" charset="-120"/>
          <a:ea typeface="標楷體" pitchFamily="65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sz="5400">
          <a:solidFill>
            <a:srgbClr val="003399"/>
          </a:solidFill>
          <a:latin typeface="標楷體" pitchFamily="65" charset="-120"/>
          <a:ea typeface="標楷體" pitchFamily="65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sz="5400">
          <a:solidFill>
            <a:srgbClr val="003399"/>
          </a:solidFill>
          <a:latin typeface="標楷體" pitchFamily="65" charset="-120"/>
          <a:ea typeface="標楷體" pitchFamily="65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sz="5400">
          <a:solidFill>
            <a:srgbClr val="003399"/>
          </a:solidFill>
          <a:latin typeface="標楷體" pitchFamily="65" charset="-120"/>
          <a:ea typeface="標楷體" pitchFamily="65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sz="5400">
          <a:solidFill>
            <a:srgbClr val="003399"/>
          </a:solidFill>
          <a:latin typeface="標楷體" pitchFamily="65" charset="-120"/>
          <a:ea typeface="標楷體" pitchFamily="65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Char char="•"/>
        <a:defRPr sz="3200">
          <a:solidFill>
            <a:srgbClr val="003399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Char char="–"/>
        <a:defRPr sz="2800">
          <a:solidFill>
            <a:srgbClr val="003399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Char char="•"/>
        <a:defRPr sz="2400">
          <a:solidFill>
            <a:srgbClr val="003399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Char char="–"/>
        <a:defRPr sz="2000">
          <a:solidFill>
            <a:srgbClr val="003399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Char char="»"/>
        <a:defRPr sz="2000">
          <a:solidFill>
            <a:srgbClr val="003399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bg1"/>
        </a:buClr>
        <a:buChar char="»"/>
        <a:defRPr sz="2000">
          <a:solidFill>
            <a:srgbClr val="003399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bg1"/>
        </a:buClr>
        <a:buChar char="»"/>
        <a:defRPr sz="2000">
          <a:solidFill>
            <a:srgbClr val="003399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bg1"/>
        </a:buClr>
        <a:buChar char="»"/>
        <a:defRPr sz="2000">
          <a:solidFill>
            <a:srgbClr val="003399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bg1"/>
        </a:buClr>
        <a:buChar char="»"/>
        <a:defRPr sz="2000">
          <a:solidFill>
            <a:srgbClr val="003399"/>
          </a:solidFill>
          <a:latin typeface="+mn-lt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alphaModFix amt="20000"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590800" y="90488"/>
            <a:ext cx="601980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371600"/>
            <a:ext cx="81534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7680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2819400" y="6248400"/>
            <a:ext cx="1295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 b="0">
                <a:latin typeface="Arial" charset="0"/>
              </a:defRPr>
            </a:lvl1pPr>
          </a:lstStyle>
          <a:p>
            <a:pPr>
              <a:defRPr/>
            </a:pPr>
            <a:fld id="{EDF428EE-D451-4484-BEB8-73686E5D143A}" type="datetime1">
              <a:rPr lang="zh-TW" altLang="en-US">
                <a:solidFill>
                  <a:srgbClr val="1C1C1C"/>
                </a:solidFill>
                <a:ea typeface="新細明體" pitchFamily="18" charset="-120"/>
              </a:rPr>
              <a:pPr>
                <a:defRPr/>
              </a:pPr>
              <a:t>2015/8/3</a:t>
            </a:fld>
            <a:endParaRPr lang="en-US" altLang="zh-TW">
              <a:solidFill>
                <a:srgbClr val="1C1C1C"/>
              </a:solidFill>
              <a:ea typeface="新細明體" pitchFamily="18" charset="-120"/>
            </a:endParaRPr>
          </a:p>
        </p:txBody>
      </p:sp>
      <p:sp>
        <p:nvSpPr>
          <p:cNvPr id="7680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267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 b="0">
                <a:latin typeface="Arial" charset="0"/>
              </a:defRPr>
            </a:lvl1pPr>
          </a:lstStyle>
          <a:p>
            <a:pPr>
              <a:defRPr/>
            </a:pPr>
            <a:r>
              <a:rPr lang="en-US" altLang="zh-TW">
                <a:solidFill>
                  <a:srgbClr val="1C1C1C"/>
                </a:solidFill>
                <a:ea typeface="新細明體" pitchFamily="18" charset="-120"/>
              </a:rPr>
              <a:t>倫理思考的架構</a:t>
            </a:r>
          </a:p>
        </p:txBody>
      </p:sp>
      <p:sp>
        <p:nvSpPr>
          <p:cNvPr id="7680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315200" y="6248400"/>
            <a:ext cx="1295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 b="0">
                <a:latin typeface="Arial" charset="0"/>
              </a:defRPr>
            </a:lvl1pPr>
          </a:lstStyle>
          <a:p>
            <a:pPr>
              <a:defRPr/>
            </a:pPr>
            <a:fld id="{C5F0EA8F-138A-4B4C-B438-6C6FB3F70AA2}" type="slidenum">
              <a:rPr lang="en-US" altLang="zh-TW">
                <a:solidFill>
                  <a:srgbClr val="1C1C1C"/>
                </a:solidFill>
                <a:ea typeface="新細明體" pitchFamily="18" charset="-120"/>
              </a:rPr>
              <a:pPr>
                <a:defRPr/>
              </a:pPr>
              <a:t>‹#›</a:t>
            </a:fld>
            <a:endParaRPr lang="en-US" altLang="zh-TW">
              <a:solidFill>
                <a:srgbClr val="1C1C1C"/>
              </a:solidFill>
              <a:ea typeface="新細明體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935925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743" r:id="rId1"/>
    <p:sldLayoutId id="2147487744" r:id="rId2"/>
    <p:sldLayoutId id="2147487745" r:id="rId3"/>
    <p:sldLayoutId id="2147487746" r:id="rId4"/>
    <p:sldLayoutId id="2147487747" r:id="rId5"/>
    <p:sldLayoutId id="2147487748" r:id="rId6"/>
    <p:sldLayoutId id="2147487749" r:id="rId7"/>
    <p:sldLayoutId id="2147487750" r:id="rId8"/>
    <p:sldLayoutId id="2147487751" r:id="rId9"/>
    <p:sldLayoutId id="2147487752" r:id="rId10"/>
    <p:sldLayoutId id="2147487753" r:id="rId11"/>
    <p:sldLayoutId id="2147487754" r:id="rId12"/>
    <p:sldLayoutId id="2147487755" r:id="rId13"/>
    <p:sldLayoutId id="2147487756" r:id="rId14"/>
  </p:sldLayoutIdLst>
  <p:timing>
    <p:tnLst>
      <p:par>
        <p:cTn id="1" dur="indefinite" restart="never" nodeType="tmRoot"/>
      </p:par>
    </p:tnLst>
  </p:timing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 Black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 Black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 Black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 Blac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 Blac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 Blac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 Blac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 Black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Blip>
          <a:blip r:embed="rId17"/>
        </a:buBlip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Blip>
          <a:blip r:embed="rId18"/>
        </a:buBlip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590800" y="90488"/>
            <a:ext cx="601980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371600"/>
            <a:ext cx="81534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7680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2819400" y="6248400"/>
            <a:ext cx="1295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 b="0">
                <a:ea typeface="新細明體" pitchFamily="18" charset="-120"/>
              </a:defRPr>
            </a:lvl1pPr>
          </a:lstStyle>
          <a:p>
            <a:pPr>
              <a:defRPr/>
            </a:pPr>
            <a:fld id="{97C875CD-628C-452F-9FC0-69B065401213}" type="datetime1">
              <a:rPr lang="zh-TW" altLang="en-US">
                <a:solidFill>
                  <a:srgbClr val="1C1C1C"/>
                </a:solidFill>
                <a:latin typeface="Arial" charset="0"/>
              </a:rPr>
              <a:pPr>
                <a:defRPr/>
              </a:pPr>
              <a:t>2015/8/3</a:t>
            </a:fld>
            <a:endParaRPr lang="en-US" altLang="zh-TW">
              <a:solidFill>
                <a:srgbClr val="1C1C1C"/>
              </a:solidFill>
              <a:latin typeface="Arial" charset="0"/>
            </a:endParaRPr>
          </a:p>
        </p:txBody>
      </p:sp>
      <p:sp>
        <p:nvSpPr>
          <p:cNvPr id="7680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267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 b="0">
                <a:ea typeface="新細明體" pitchFamily="18" charset="-120"/>
              </a:defRPr>
            </a:lvl1pPr>
          </a:lstStyle>
          <a:p>
            <a:pPr>
              <a:defRPr/>
            </a:pPr>
            <a:r>
              <a:rPr lang="en-US" altLang="zh-TW">
                <a:solidFill>
                  <a:srgbClr val="1C1C1C"/>
                </a:solidFill>
                <a:latin typeface="Arial" charset="0"/>
              </a:rPr>
              <a:t>倫理思考的架構</a:t>
            </a:r>
          </a:p>
        </p:txBody>
      </p:sp>
      <p:sp>
        <p:nvSpPr>
          <p:cNvPr id="7680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315200" y="6248400"/>
            <a:ext cx="1295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 b="0">
                <a:ea typeface="新細明體" pitchFamily="18" charset="-120"/>
              </a:defRPr>
            </a:lvl1pPr>
          </a:lstStyle>
          <a:p>
            <a:pPr>
              <a:defRPr/>
            </a:pPr>
            <a:fld id="{C0BD66A0-BF52-4DAA-972D-062B58D97319}" type="slidenum">
              <a:rPr lang="en-US" altLang="zh-TW">
                <a:solidFill>
                  <a:srgbClr val="1C1C1C"/>
                </a:solidFill>
                <a:latin typeface="Arial" charset="0"/>
              </a:rPr>
              <a:pPr>
                <a:defRPr/>
              </a:pPr>
              <a:t>‹#›</a:t>
            </a:fld>
            <a:endParaRPr lang="en-US" altLang="zh-TW">
              <a:solidFill>
                <a:srgbClr val="1C1C1C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1291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758" r:id="rId1"/>
    <p:sldLayoutId id="2147487759" r:id="rId2"/>
    <p:sldLayoutId id="2147487760" r:id="rId3"/>
    <p:sldLayoutId id="2147487761" r:id="rId4"/>
    <p:sldLayoutId id="2147487762" r:id="rId5"/>
    <p:sldLayoutId id="2147487763" r:id="rId6"/>
    <p:sldLayoutId id="2147487764" r:id="rId7"/>
    <p:sldLayoutId id="2147487765" r:id="rId8"/>
    <p:sldLayoutId id="2147487766" r:id="rId9"/>
    <p:sldLayoutId id="2147487767" r:id="rId10"/>
    <p:sldLayoutId id="2147487768" r:id="rId11"/>
    <p:sldLayoutId id="2147487769" r:id="rId12"/>
    <p:sldLayoutId id="2147487770" r:id="rId13"/>
    <p:sldLayoutId id="2147487771" r:id="rId14"/>
  </p:sldLayoutIdLst>
  <p:timing>
    <p:tnLst>
      <p:par>
        <p:cTn id="1" dur="indefinite" restart="never" nodeType="tmRoot"/>
      </p:par>
    </p:tnLst>
  </p:timing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 Black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 Black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 Black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 Blac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 Blac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 Blac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 Blac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 Black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Blip>
          <a:blip r:embed="rId17"/>
        </a:buBlip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Blip>
          <a:blip r:embed="rId18"/>
        </a:buBlip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1" descr="bearing_the_cross_trs3"/>
          <p:cNvPicPr>
            <a:picLocks noChangeAspect="1" noChangeArrowheads="1"/>
          </p:cNvPicPr>
          <p:nvPr userDrawn="1"/>
        </p:nvPicPr>
        <p:blipFill>
          <a:blip r:embed="rId18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187450" y="609600"/>
            <a:ext cx="757555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1981200" y="1524000"/>
            <a:ext cx="670560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73733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143000" y="6265863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sz="1400" b="0">
                <a:solidFill>
                  <a:srgbClr val="FFFFFF"/>
                </a:solidFill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3734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05200" y="62484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50000"/>
              </a:spcBef>
              <a:defRPr sz="1400" b="0">
                <a:solidFill>
                  <a:srgbClr val="FFFFFF"/>
                </a:solidFill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3735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580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400" b="0">
                <a:solidFill>
                  <a:srgbClr val="FFFFFF"/>
                </a:solidFill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fld id="{8A1C1DA8-DE03-480A-AD60-02A393BBB0EC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4104" name="Rectangle 8"/>
          <p:cNvSpPr>
            <a:spLocks noChangeArrowheads="1"/>
          </p:cNvSpPr>
          <p:nvPr/>
        </p:nvSpPr>
        <p:spPr bwMode="auto">
          <a:xfrm>
            <a:off x="3352800" y="6400800"/>
            <a:ext cx="2057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2075" tIns="46038" rIns="92075" bIns="46038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endParaRPr kumimoji="1" lang="en-US" altLang="zh-TW" sz="1400">
              <a:solidFill>
                <a:srgbClr val="FFFFFF"/>
              </a:solidFill>
            </a:endParaRPr>
          </a:p>
        </p:txBody>
      </p:sp>
      <p:sp>
        <p:nvSpPr>
          <p:cNvPr id="4105" name="Rectangle 9"/>
          <p:cNvSpPr>
            <a:spLocks noChangeArrowheads="1"/>
          </p:cNvSpPr>
          <p:nvPr/>
        </p:nvSpPr>
        <p:spPr bwMode="auto">
          <a:xfrm>
            <a:off x="228600" y="64008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2075" tIns="46038" rIns="92075" bIns="46038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16E20C95-8203-4F9F-9EF4-43D13AE50829}" type="slidenum">
              <a:rPr kumimoji="1" lang="en-US" altLang="zh-TW" sz="1400">
                <a:solidFill>
                  <a:srgbClr val="FFFFFF"/>
                </a:solidFill>
              </a:rPr>
              <a:pPr algn="r" eaLnBrk="1" hangingPunct="1"/>
              <a:t>‹#›</a:t>
            </a:fld>
            <a:endParaRPr kumimoji="1" lang="en-US" altLang="zh-TW" sz="1400">
              <a:solidFill>
                <a:srgbClr val="FFFFFF"/>
              </a:solidFill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7462" r:id="rId1"/>
    <p:sldLayoutId id="2147487309" r:id="rId2"/>
    <p:sldLayoutId id="2147487310" r:id="rId3"/>
    <p:sldLayoutId id="2147487311" r:id="rId4"/>
    <p:sldLayoutId id="2147487312" r:id="rId5"/>
    <p:sldLayoutId id="2147487313" r:id="rId6"/>
    <p:sldLayoutId id="2147487314" r:id="rId7"/>
    <p:sldLayoutId id="2147487315" r:id="rId8"/>
    <p:sldLayoutId id="2147487316" r:id="rId9"/>
    <p:sldLayoutId id="2147487317" r:id="rId10"/>
    <p:sldLayoutId id="2147487318" r:id="rId11"/>
    <p:sldLayoutId id="2147487319" r:id="rId12"/>
    <p:sldLayoutId id="2147487320" r:id="rId13"/>
    <p:sldLayoutId id="2147487321" r:id="rId14"/>
    <p:sldLayoutId id="2147487322" r:id="rId15"/>
    <p:sldLayoutId id="2147487463" r:id="rId16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800" b="1">
          <a:solidFill>
            <a:srgbClr val="FFCC00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800" b="1">
          <a:solidFill>
            <a:srgbClr val="FFCC00"/>
          </a:solidFill>
          <a:latin typeface="Arial Black" pitchFamily="34" charset="0"/>
          <a:ea typeface="新細明體" pitchFamily="18" charset="-12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800" b="1">
          <a:solidFill>
            <a:srgbClr val="FFCC00"/>
          </a:solidFill>
          <a:latin typeface="Arial Black" pitchFamily="34" charset="0"/>
          <a:ea typeface="新細明體" pitchFamily="18" charset="-12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800" b="1">
          <a:solidFill>
            <a:srgbClr val="FFCC00"/>
          </a:solidFill>
          <a:latin typeface="Arial Black" pitchFamily="34" charset="0"/>
          <a:ea typeface="新細明體" pitchFamily="18" charset="-12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800" b="1">
          <a:solidFill>
            <a:srgbClr val="FFCC00"/>
          </a:solidFill>
          <a:latin typeface="Arial Black" pitchFamily="34" charset="0"/>
          <a:ea typeface="新細明體" pitchFamily="18" charset="-12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800" b="1">
          <a:solidFill>
            <a:srgbClr val="FFCC00"/>
          </a:solidFill>
          <a:latin typeface="Arial Black" pitchFamily="34" charset="0"/>
          <a:ea typeface="新細明體" pitchFamily="18" charset="-12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800" b="1">
          <a:solidFill>
            <a:srgbClr val="FFCC00"/>
          </a:solidFill>
          <a:latin typeface="Arial Black" pitchFamily="34" charset="0"/>
          <a:ea typeface="新細明體" pitchFamily="18" charset="-12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800" b="1">
          <a:solidFill>
            <a:srgbClr val="FFCC00"/>
          </a:solidFill>
          <a:latin typeface="Arial Black" pitchFamily="34" charset="0"/>
          <a:ea typeface="新細明體" pitchFamily="18" charset="-12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800" b="1">
          <a:solidFill>
            <a:srgbClr val="FFCC00"/>
          </a:solidFill>
          <a:latin typeface="Arial Black" pitchFamily="34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90000"/>
        <a:buFont typeface="Wingdings" pitchFamily="2" charset="2"/>
        <a:buBlip>
          <a:blip r:embed="rId19"/>
        </a:buBlip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SzPct val="90000"/>
        <a:buBlip>
          <a:blip r:embed="rId19"/>
        </a:buBlip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SzPct val="90000"/>
        <a:buBlip>
          <a:blip r:embed="rId19"/>
        </a:buBlip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SzPct val="90000"/>
        <a:buBlip>
          <a:blip r:embed="rId19"/>
        </a:buBlip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SzPct val="90000"/>
        <a:buBlip>
          <a:blip r:embed="rId19"/>
        </a:buBlip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SzPct val="90000"/>
        <a:buBlip>
          <a:blip r:embed="rId19"/>
        </a:buBlip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SzPct val="90000"/>
        <a:buBlip>
          <a:blip r:embed="rId19"/>
        </a:buBlip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SzPct val="90000"/>
        <a:buBlip>
          <a:blip r:embed="rId19"/>
        </a:buBlip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SzPct val="90000"/>
        <a:buBlip>
          <a:blip r:embed="rId19"/>
        </a:buBlip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1" descr="bearing_the_cross_trs3"/>
          <p:cNvPicPr>
            <a:picLocks noChangeAspect="1" noChangeArrowheads="1"/>
          </p:cNvPicPr>
          <p:nvPr userDrawn="1"/>
        </p:nvPicPr>
        <p:blipFill>
          <a:blip r:embed="rId18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187450" y="609600"/>
            <a:ext cx="757555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1981200" y="1524000"/>
            <a:ext cx="670560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73733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143000" y="6265863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sz="1400" b="0">
                <a:solidFill>
                  <a:srgbClr val="FFFFFF"/>
                </a:solidFill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3734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05200" y="62484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50000"/>
              </a:spcBef>
              <a:defRPr sz="1400" b="0">
                <a:solidFill>
                  <a:srgbClr val="FFFFFF"/>
                </a:solidFill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3735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580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400" b="0">
                <a:solidFill>
                  <a:srgbClr val="FFFFFF"/>
                </a:solidFill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fld id="{889B3B9B-3E83-4353-A633-E9128EED9813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5128" name="Rectangle 8"/>
          <p:cNvSpPr>
            <a:spLocks noChangeArrowheads="1"/>
          </p:cNvSpPr>
          <p:nvPr/>
        </p:nvSpPr>
        <p:spPr bwMode="auto">
          <a:xfrm>
            <a:off x="3352800" y="6400800"/>
            <a:ext cx="2057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2075" tIns="46038" rIns="92075" bIns="46038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endParaRPr kumimoji="1" lang="en-US" altLang="zh-TW" sz="1400">
              <a:solidFill>
                <a:srgbClr val="FFFFFF"/>
              </a:solidFill>
            </a:endParaRPr>
          </a:p>
        </p:txBody>
      </p:sp>
      <p:sp>
        <p:nvSpPr>
          <p:cNvPr id="5129" name="Rectangle 9"/>
          <p:cNvSpPr>
            <a:spLocks noChangeArrowheads="1"/>
          </p:cNvSpPr>
          <p:nvPr/>
        </p:nvSpPr>
        <p:spPr bwMode="auto">
          <a:xfrm>
            <a:off x="228600" y="64008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2075" tIns="46038" rIns="92075" bIns="46038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295F8E58-5B11-46C6-8770-A37721E0D2B7}" type="slidenum">
              <a:rPr kumimoji="1" lang="en-US" altLang="zh-TW" sz="1400">
                <a:solidFill>
                  <a:srgbClr val="FFFFFF"/>
                </a:solidFill>
              </a:rPr>
              <a:pPr algn="r" eaLnBrk="1" hangingPunct="1"/>
              <a:t>‹#›</a:t>
            </a:fld>
            <a:endParaRPr kumimoji="1" lang="en-US" altLang="zh-TW" sz="1400">
              <a:solidFill>
                <a:srgbClr val="FFFFFF"/>
              </a:solidFill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7464" r:id="rId1"/>
    <p:sldLayoutId id="2147487323" r:id="rId2"/>
    <p:sldLayoutId id="2147487324" r:id="rId3"/>
    <p:sldLayoutId id="2147487325" r:id="rId4"/>
    <p:sldLayoutId id="2147487326" r:id="rId5"/>
    <p:sldLayoutId id="2147487327" r:id="rId6"/>
    <p:sldLayoutId id="2147487328" r:id="rId7"/>
    <p:sldLayoutId id="2147487329" r:id="rId8"/>
    <p:sldLayoutId id="2147487330" r:id="rId9"/>
    <p:sldLayoutId id="2147487331" r:id="rId10"/>
    <p:sldLayoutId id="2147487332" r:id="rId11"/>
    <p:sldLayoutId id="2147487333" r:id="rId12"/>
    <p:sldLayoutId id="2147487334" r:id="rId13"/>
    <p:sldLayoutId id="2147487335" r:id="rId14"/>
    <p:sldLayoutId id="2147487336" r:id="rId15"/>
    <p:sldLayoutId id="2147487465" r:id="rId16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800" b="1">
          <a:solidFill>
            <a:srgbClr val="FFCC00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800" b="1">
          <a:solidFill>
            <a:srgbClr val="FFCC00"/>
          </a:solidFill>
          <a:latin typeface="Arial Black" pitchFamily="34" charset="0"/>
          <a:ea typeface="新細明體" pitchFamily="18" charset="-12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800" b="1">
          <a:solidFill>
            <a:srgbClr val="FFCC00"/>
          </a:solidFill>
          <a:latin typeface="Arial Black" pitchFamily="34" charset="0"/>
          <a:ea typeface="新細明體" pitchFamily="18" charset="-12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800" b="1">
          <a:solidFill>
            <a:srgbClr val="FFCC00"/>
          </a:solidFill>
          <a:latin typeface="Arial Black" pitchFamily="34" charset="0"/>
          <a:ea typeface="新細明體" pitchFamily="18" charset="-12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800" b="1">
          <a:solidFill>
            <a:srgbClr val="FFCC00"/>
          </a:solidFill>
          <a:latin typeface="Arial Black" pitchFamily="34" charset="0"/>
          <a:ea typeface="新細明體" pitchFamily="18" charset="-12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800" b="1">
          <a:solidFill>
            <a:srgbClr val="FFCC00"/>
          </a:solidFill>
          <a:latin typeface="Arial Black" pitchFamily="34" charset="0"/>
          <a:ea typeface="新細明體" pitchFamily="18" charset="-12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800" b="1">
          <a:solidFill>
            <a:srgbClr val="FFCC00"/>
          </a:solidFill>
          <a:latin typeface="Arial Black" pitchFamily="34" charset="0"/>
          <a:ea typeface="新細明體" pitchFamily="18" charset="-12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800" b="1">
          <a:solidFill>
            <a:srgbClr val="FFCC00"/>
          </a:solidFill>
          <a:latin typeface="Arial Black" pitchFamily="34" charset="0"/>
          <a:ea typeface="新細明體" pitchFamily="18" charset="-12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800" b="1">
          <a:solidFill>
            <a:srgbClr val="FFCC00"/>
          </a:solidFill>
          <a:latin typeface="Arial Black" pitchFamily="34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90000"/>
        <a:buFont typeface="Wingdings" pitchFamily="2" charset="2"/>
        <a:buBlip>
          <a:blip r:embed="rId19"/>
        </a:buBlip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SzPct val="90000"/>
        <a:buBlip>
          <a:blip r:embed="rId19"/>
        </a:buBlip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SzPct val="90000"/>
        <a:buBlip>
          <a:blip r:embed="rId19"/>
        </a:buBlip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SzPct val="90000"/>
        <a:buBlip>
          <a:blip r:embed="rId19"/>
        </a:buBlip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SzPct val="90000"/>
        <a:buBlip>
          <a:blip r:embed="rId19"/>
        </a:buBlip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SzPct val="90000"/>
        <a:buBlip>
          <a:blip r:embed="rId19"/>
        </a:buBlip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SzPct val="90000"/>
        <a:buBlip>
          <a:blip r:embed="rId19"/>
        </a:buBlip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SzPct val="90000"/>
        <a:buBlip>
          <a:blip r:embed="rId19"/>
        </a:buBlip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SzPct val="90000"/>
        <a:buBlip>
          <a:blip r:embed="rId19"/>
        </a:buBlip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1" descr="bearing_the_cross_trs3"/>
          <p:cNvPicPr>
            <a:picLocks noChangeAspect="1" noChangeArrowheads="1"/>
          </p:cNvPicPr>
          <p:nvPr userDrawn="1"/>
        </p:nvPicPr>
        <p:blipFill>
          <a:blip r:embed="rId18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187450" y="609600"/>
            <a:ext cx="757555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1981200" y="1524000"/>
            <a:ext cx="670560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73733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143000" y="6265863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sz="1400" b="0">
                <a:solidFill>
                  <a:srgbClr val="FFFFFF"/>
                </a:solidFill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3734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05200" y="62484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50000"/>
              </a:spcBef>
              <a:defRPr sz="1400" b="0">
                <a:solidFill>
                  <a:srgbClr val="FFFFFF"/>
                </a:solidFill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3735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580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400" b="0">
                <a:solidFill>
                  <a:srgbClr val="FFFFFF"/>
                </a:solidFill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fld id="{651624CE-4C4E-42F7-A6E5-AF232CA20C41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6152" name="Rectangle 8"/>
          <p:cNvSpPr>
            <a:spLocks noChangeArrowheads="1"/>
          </p:cNvSpPr>
          <p:nvPr/>
        </p:nvSpPr>
        <p:spPr bwMode="auto">
          <a:xfrm>
            <a:off x="3352800" y="6400800"/>
            <a:ext cx="2057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2075" tIns="46038" rIns="92075" bIns="46038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endParaRPr kumimoji="1" lang="en-US" altLang="zh-TW" sz="1400">
              <a:solidFill>
                <a:srgbClr val="FFFFFF"/>
              </a:solidFill>
            </a:endParaRPr>
          </a:p>
        </p:txBody>
      </p:sp>
      <p:sp>
        <p:nvSpPr>
          <p:cNvPr id="6153" name="Rectangle 9"/>
          <p:cNvSpPr>
            <a:spLocks noChangeArrowheads="1"/>
          </p:cNvSpPr>
          <p:nvPr/>
        </p:nvSpPr>
        <p:spPr bwMode="auto">
          <a:xfrm>
            <a:off x="228600" y="64008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2075" tIns="46038" rIns="92075" bIns="46038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43789477-96A2-43F9-8C70-B31503A8DF7D}" type="slidenum">
              <a:rPr kumimoji="1" lang="en-US" altLang="zh-TW" sz="1400">
                <a:solidFill>
                  <a:srgbClr val="FFFFFF"/>
                </a:solidFill>
              </a:rPr>
              <a:pPr algn="r" eaLnBrk="1" hangingPunct="1"/>
              <a:t>‹#›</a:t>
            </a:fld>
            <a:endParaRPr kumimoji="1" lang="en-US" altLang="zh-TW" sz="1400">
              <a:solidFill>
                <a:srgbClr val="FFFFFF"/>
              </a:solidFill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7466" r:id="rId1"/>
    <p:sldLayoutId id="2147487337" r:id="rId2"/>
    <p:sldLayoutId id="2147487338" r:id="rId3"/>
    <p:sldLayoutId id="2147487339" r:id="rId4"/>
    <p:sldLayoutId id="2147487340" r:id="rId5"/>
    <p:sldLayoutId id="2147487341" r:id="rId6"/>
    <p:sldLayoutId id="2147487342" r:id="rId7"/>
    <p:sldLayoutId id="2147487343" r:id="rId8"/>
    <p:sldLayoutId id="2147487344" r:id="rId9"/>
    <p:sldLayoutId id="2147487345" r:id="rId10"/>
    <p:sldLayoutId id="2147487346" r:id="rId11"/>
    <p:sldLayoutId id="2147487347" r:id="rId12"/>
    <p:sldLayoutId id="2147487348" r:id="rId13"/>
    <p:sldLayoutId id="2147487349" r:id="rId14"/>
    <p:sldLayoutId id="2147487350" r:id="rId15"/>
    <p:sldLayoutId id="2147487467" r:id="rId16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800" b="1">
          <a:solidFill>
            <a:srgbClr val="FFCC00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800" b="1">
          <a:solidFill>
            <a:srgbClr val="FFCC00"/>
          </a:solidFill>
          <a:latin typeface="Arial Black" pitchFamily="34" charset="0"/>
          <a:ea typeface="新細明體" pitchFamily="18" charset="-12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800" b="1">
          <a:solidFill>
            <a:srgbClr val="FFCC00"/>
          </a:solidFill>
          <a:latin typeface="Arial Black" pitchFamily="34" charset="0"/>
          <a:ea typeface="新細明體" pitchFamily="18" charset="-12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800" b="1">
          <a:solidFill>
            <a:srgbClr val="FFCC00"/>
          </a:solidFill>
          <a:latin typeface="Arial Black" pitchFamily="34" charset="0"/>
          <a:ea typeface="新細明體" pitchFamily="18" charset="-12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800" b="1">
          <a:solidFill>
            <a:srgbClr val="FFCC00"/>
          </a:solidFill>
          <a:latin typeface="Arial Black" pitchFamily="34" charset="0"/>
          <a:ea typeface="新細明體" pitchFamily="18" charset="-12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800" b="1">
          <a:solidFill>
            <a:srgbClr val="FFCC00"/>
          </a:solidFill>
          <a:latin typeface="Arial Black" pitchFamily="34" charset="0"/>
          <a:ea typeface="新細明體" pitchFamily="18" charset="-12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800" b="1">
          <a:solidFill>
            <a:srgbClr val="FFCC00"/>
          </a:solidFill>
          <a:latin typeface="Arial Black" pitchFamily="34" charset="0"/>
          <a:ea typeface="新細明體" pitchFamily="18" charset="-12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800" b="1">
          <a:solidFill>
            <a:srgbClr val="FFCC00"/>
          </a:solidFill>
          <a:latin typeface="Arial Black" pitchFamily="34" charset="0"/>
          <a:ea typeface="新細明體" pitchFamily="18" charset="-12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800" b="1">
          <a:solidFill>
            <a:srgbClr val="FFCC00"/>
          </a:solidFill>
          <a:latin typeface="Arial Black" pitchFamily="34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90000"/>
        <a:buFont typeface="Wingdings" pitchFamily="2" charset="2"/>
        <a:buBlip>
          <a:blip r:embed="rId19"/>
        </a:buBlip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SzPct val="90000"/>
        <a:buBlip>
          <a:blip r:embed="rId19"/>
        </a:buBlip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SzPct val="90000"/>
        <a:buBlip>
          <a:blip r:embed="rId19"/>
        </a:buBlip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SzPct val="90000"/>
        <a:buBlip>
          <a:blip r:embed="rId19"/>
        </a:buBlip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SzPct val="90000"/>
        <a:buBlip>
          <a:blip r:embed="rId19"/>
        </a:buBlip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SzPct val="90000"/>
        <a:buBlip>
          <a:blip r:embed="rId19"/>
        </a:buBlip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SzPct val="90000"/>
        <a:buBlip>
          <a:blip r:embed="rId19"/>
        </a:buBlip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SzPct val="90000"/>
        <a:buBlip>
          <a:blip r:embed="rId19"/>
        </a:buBlip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SzPct val="90000"/>
        <a:buBlip>
          <a:blip r:embed="rId19"/>
        </a:buBlip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1" descr="bearing_the_cross_trs3"/>
          <p:cNvPicPr>
            <a:picLocks noChangeAspect="1" noChangeArrowheads="1"/>
          </p:cNvPicPr>
          <p:nvPr userDrawn="1"/>
        </p:nvPicPr>
        <p:blipFill>
          <a:blip r:embed="rId18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187450" y="609600"/>
            <a:ext cx="757555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7172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1981200" y="1524000"/>
            <a:ext cx="670560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73733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143000" y="6265863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sz="1400" b="0">
                <a:solidFill>
                  <a:srgbClr val="FFFFFF"/>
                </a:solidFill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3734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05200" y="62484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50000"/>
              </a:spcBef>
              <a:defRPr sz="1400" b="0">
                <a:solidFill>
                  <a:srgbClr val="FFFFFF"/>
                </a:solidFill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3735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580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400" b="0">
                <a:solidFill>
                  <a:srgbClr val="FFFFFF"/>
                </a:solidFill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fld id="{A949B9BE-3B09-433D-A78C-159B4BFD60A2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7176" name="Rectangle 8"/>
          <p:cNvSpPr>
            <a:spLocks noChangeArrowheads="1"/>
          </p:cNvSpPr>
          <p:nvPr/>
        </p:nvSpPr>
        <p:spPr bwMode="auto">
          <a:xfrm>
            <a:off x="3352800" y="6400800"/>
            <a:ext cx="2057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2075" tIns="46038" rIns="92075" bIns="46038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endParaRPr kumimoji="1" lang="en-US" altLang="zh-TW" sz="1400">
              <a:solidFill>
                <a:srgbClr val="FFFFFF"/>
              </a:solidFill>
            </a:endParaRPr>
          </a:p>
        </p:txBody>
      </p:sp>
      <p:sp>
        <p:nvSpPr>
          <p:cNvPr id="7177" name="Rectangle 9"/>
          <p:cNvSpPr>
            <a:spLocks noChangeArrowheads="1"/>
          </p:cNvSpPr>
          <p:nvPr/>
        </p:nvSpPr>
        <p:spPr bwMode="auto">
          <a:xfrm>
            <a:off x="228600" y="64008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2075" tIns="46038" rIns="92075" bIns="46038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666968E9-E6BA-4255-B261-BB9BB65F234F}" type="slidenum">
              <a:rPr kumimoji="1" lang="en-US" altLang="zh-TW" sz="1400">
                <a:solidFill>
                  <a:srgbClr val="FFFFFF"/>
                </a:solidFill>
              </a:rPr>
              <a:pPr algn="r" eaLnBrk="1" hangingPunct="1"/>
              <a:t>‹#›</a:t>
            </a:fld>
            <a:endParaRPr kumimoji="1" lang="en-US" altLang="zh-TW" sz="1400">
              <a:solidFill>
                <a:srgbClr val="FFFFFF"/>
              </a:solidFill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7468" r:id="rId1"/>
    <p:sldLayoutId id="2147487351" r:id="rId2"/>
    <p:sldLayoutId id="2147487352" r:id="rId3"/>
    <p:sldLayoutId id="2147487353" r:id="rId4"/>
    <p:sldLayoutId id="2147487354" r:id="rId5"/>
    <p:sldLayoutId id="2147487355" r:id="rId6"/>
    <p:sldLayoutId id="2147487356" r:id="rId7"/>
    <p:sldLayoutId id="2147487357" r:id="rId8"/>
    <p:sldLayoutId id="2147487358" r:id="rId9"/>
    <p:sldLayoutId id="2147487359" r:id="rId10"/>
    <p:sldLayoutId id="2147487360" r:id="rId11"/>
    <p:sldLayoutId id="2147487361" r:id="rId12"/>
    <p:sldLayoutId id="2147487362" r:id="rId13"/>
    <p:sldLayoutId id="2147487363" r:id="rId14"/>
    <p:sldLayoutId id="2147487364" r:id="rId15"/>
    <p:sldLayoutId id="2147487469" r:id="rId16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800" b="1">
          <a:solidFill>
            <a:srgbClr val="FFCC00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800" b="1">
          <a:solidFill>
            <a:srgbClr val="FFCC00"/>
          </a:solidFill>
          <a:latin typeface="Arial Black" pitchFamily="34" charset="0"/>
          <a:ea typeface="新細明體" pitchFamily="18" charset="-12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800" b="1">
          <a:solidFill>
            <a:srgbClr val="FFCC00"/>
          </a:solidFill>
          <a:latin typeface="Arial Black" pitchFamily="34" charset="0"/>
          <a:ea typeface="新細明體" pitchFamily="18" charset="-12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800" b="1">
          <a:solidFill>
            <a:srgbClr val="FFCC00"/>
          </a:solidFill>
          <a:latin typeface="Arial Black" pitchFamily="34" charset="0"/>
          <a:ea typeface="新細明體" pitchFamily="18" charset="-12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800" b="1">
          <a:solidFill>
            <a:srgbClr val="FFCC00"/>
          </a:solidFill>
          <a:latin typeface="Arial Black" pitchFamily="34" charset="0"/>
          <a:ea typeface="新細明體" pitchFamily="18" charset="-12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800" b="1">
          <a:solidFill>
            <a:srgbClr val="FFCC00"/>
          </a:solidFill>
          <a:latin typeface="Arial Black" pitchFamily="34" charset="0"/>
          <a:ea typeface="新細明體" pitchFamily="18" charset="-12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800" b="1">
          <a:solidFill>
            <a:srgbClr val="FFCC00"/>
          </a:solidFill>
          <a:latin typeface="Arial Black" pitchFamily="34" charset="0"/>
          <a:ea typeface="新細明體" pitchFamily="18" charset="-12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800" b="1">
          <a:solidFill>
            <a:srgbClr val="FFCC00"/>
          </a:solidFill>
          <a:latin typeface="Arial Black" pitchFamily="34" charset="0"/>
          <a:ea typeface="新細明體" pitchFamily="18" charset="-12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800" b="1">
          <a:solidFill>
            <a:srgbClr val="FFCC00"/>
          </a:solidFill>
          <a:latin typeface="Arial Black" pitchFamily="34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90000"/>
        <a:buFont typeface="Wingdings" pitchFamily="2" charset="2"/>
        <a:buBlip>
          <a:blip r:embed="rId19"/>
        </a:buBlip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SzPct val="90000"/>
        <a:buBlip>
          <a:blip r:embed="rId19"/>
        </a:buBlip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SzPct val="90000"/>
        <a:buBlip>
          <a:blip r:embed="rId19"/>
        </a:buBlip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SzPct val="90000"/>
        <a:buBlip>
          <a:blip r:embed="rId19"/>
        </a:buBlip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SzPct val="90000"/>
        <a:buBlip>
          <a:blip r:embed="rId19"/>
        </a:buBlip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SzPct val="90000"/>
        <a:buBlip>
          <a:blip r:embed="rId19"/>
        </a:buBlip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SzPct val="90000"/>
        <a:buBlip>
          <a:blip r:embed="rId19"/>
        </a:buBlip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SzPct val="90000"/>
        <a:buBlip>
          <a:blip r:embed="rId19"/>
        </a:buBlip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SzPct val="90000"/>
        <a:buBlip>
          <a:blip r:embed="rId19"/>
        </a:buBlip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1" descr="bearing_the_cross_trs3"/>
          <p:cNvPicPr>
            <a:picLocks noChangeAspect="1" noChangeArrowheads="1"/>
          </p:cNvPicPr>
          <p:nvPr userDrawn="1"/>
        </p:nvPicPr>
        <p:blipFill>
          <a:blip r:embed="rId18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187450" y="609600"/>
            <a:ext cx="757555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1981200" y="1524000"/>
            <a:ext cx="670560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73733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143000" y="6265863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sz="1400" b="0">
                <a:solidFill>
                  <a:srgbClr val="FFFFFF"/>
                </a:solidFill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3734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05200" y="62484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50000"/>
              </a:spcBef>
              <a:defRPr sz="1400" b="0">
                <a:solidFill>
                  <a:srgbClr val="FFFFFF"/>
                </a:solidFill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3735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580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400" b="0">
                <a:solidFill>
                  <a:srgbClr val="FFFFFF"/>
                </a:solidFill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fld id="{00275224-F607-424C-A7AC-1ADD68EA0CA7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8200" name="Rectangle 8"/>
          <p:cNvSpPr>
            <a:spLocks noChangeArrowheads="1"/>
          </p:cNvSpPr>
          <p:nvPr/>
        </p:nvSpPr>
        <p:spPr bwMode="auto">
          <a:xfrm>
            <a:off x="3352800" y="6400800"/>
            <a:ext cx="2057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2075" tIns="46038" rIns="92075" bIns="46038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endParaRPr kumimoji="1" lang="en-US" altLang="zh-TW" sz="1400">
              <a:solidFill>
                <a:srgbClr val="FFFFFF"/>
              </a:solidFill>
            </a:endParaRPr>
          </a:p>
        </p:txBody>
      </p:sp>
      <p:sp>
        <p:nvSpPr>
          <p:cNvPr id="8201" name="Rectangle 9"/>
          <p:cNvSpPr>
            <a:spLocks noChangeArrowheads="1"/>
          </p:cNvSpPr>
          <p:nvPr/>
        </p:nvSpPr>
        <p:spPr bwMode="auto">
          <a:xfrm>
            <a:off x="228600" y="64008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2075" tIns="46038" rIns="92075" bIns="46038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E204F9DC-90D8-4A14-9EE1-2F9D77693417}" type="slidenum">
              <a:rPr kumimoji="1" lang="en-US" altLang="zh-TW" sz="1400">
                <a:solidFill>
                  <a:srgbClr val="FFFFFF"/>
                </a:solidFill>
              </a:rPr>
              <a:pPr algn="r" eaLnBrk="1" hangingPunct="1"/>
              <a:t>‹#›</a:t>
            </a:fld>
            <a:endParaRPr kumimoji="1" lang="en-US" altLang="zh-TW" sz="1400">
              <a:solidFill>
                <a:srgbClr val="FFFFFF"/>
              </a:solidFill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7470" r:id="rId1"/>
    <p:sldLayoutId id="2147487365" r:id="rId2"/>
    <p:sldLayoutId id="2147487366" r:id="rId3"/>
    <p:sldLayoutId id="2147487367" r:id="rId4"/>
    <p:sldLayoutId id="2147487368" r:id="rId5"/>
    <p:sldLayoutId id="2147487369" r:id="rId6"/>
    <p:sldLayoutId id="2147487370" r:id="rId7"/>
    <p:sldLayoutId id="2147487371" r:id="rId8"/>
    <p:sldLayoutId id="2147487372" r:id="rId9"/>
    <p:sldLayoutId id="2147487373" r:id="rId10"/>
    <p:sldLayoutId id="2147487374" r:id="rId11"/>
    <p:sldLayoutId id="2147487375" r:id="rId12"/>
    <p:sldLayoutId id="2147487376" r:id="rId13"/>
    <p:sldLayoutId id="2147487377" r:id="rId14"/>
    <p:sldLayoutId id="2147487378" r:id="rId15"/>
    <p:sldLayoutId id="2147487471" r:id="rId16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800" b="1">
          <a:solidFill>
            <a:srgbClr val="FFCC00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800" b="1">
          <a:solidFill>
            <a:srgbClr val="FFCC00"/>
          </a:solidFill>
          <a:latin typeface="Arial Black" pitchFamily="34" charset="0"/>
          <a:ea typeface="新細明體" pitchFamily="18" charset="-12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800" b="1">
          <a:solidFill>
            <a:srgbClr val="FFCC00"/>
          </a:solidFill>
          <a:latin typeface="Arial Black" pitchFamily="34" charset="0"/>
          <a:ea typeface="新細明體" pitchFamily="18" charset="-12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800" b="1">
          <a:solidFill>
            <a:srgbClr val="FFCC00"/>
          </a:solidFill>
          <a:latin typeface="Arial Black" pitchFamily="34" charset="0"/>
          <a:ea typeface="新細明體" pitchFamily="18" charset="-12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800" b="1">
          <a:solidFill>
            <a:srgbClr val="FFCC00"/>
          </a:solidFill>
          <a:latin typeface="Arial Black" pitchFamily="34" charset="0"/>
          <a:ea typeface="新細明體" pitchFamily="18" charset="-12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800" b="1">
          <a:solidFill>
            <a:srgbClr val="FFCC00"/>
          </a:solidFill>
          <a:latin typeface="Arial Black" pitchFamily="34" charset="0"/>
          <a:ea typeface="新細明體" pitchFamily="18" charset="-12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800" b="1">
          <a:solidFill>
            <a:srgbClr val="FFCC00"/>
          </a:solidFill>
          <a:latin typeface="Arial Black" pitchFamily="34" charset="0"/>
          <a:ea typeface="新細明體" pitchFamily="18" charset="-12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800" b="1">
          <a:solidFill>
            <a:srgbClr val="FFCC00"/>
          </a:solidFill>
          <a:latin typeface="Arial Black" pitchFamily="34" charset="0"/>
          <a:ea typeface="新細明體" pitchFamily="18" charset="-12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800" b="1">
          <a:solidFill>
            <a:srgbClr val="FFCC00"/>
          </a:solidFill>
          <a:latin typeface="Arial Black" pitchFamily="34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90000"/>
        <a:buFont typeface="Wingdings" pitchFamily="2" charset="2"/>
        <a:buBlip>
          <a:blip r:embed="rId19"/>
        </a:buBlip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SzPct val="90000"/>
        <a:buBlip>
          <a:blip r:embed="rId19"/>
        </a:buBlip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SzPct val="90000"/>
        <a:buBlip>
          <a:blip r:embed="rId19"/>
        </a:buBlip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SzPct val="90000"/>
        <a:buBlip>
          <a:blip r:embed="rId19"/>
        </a:buBlip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SzPct val="90000"/>
        <a:buBlip>
          <a:blip r:embed="rId19"/>
        </a:buBlip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SzPct val="90000"/>
        <a:buBlip>
          <a:blip r:embed="rId19"/>
        </a:buBlip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SzPct val="90000"/>
        <a:buBlip>
          <a:blip r:embed="rId19"/>
        </a:buBlip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SzPct val="90000"/>
        <a:buBlip>
          <a:blip r:embed="rId19"/>
        </a:buBlip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SzPct val="90000"/>
        <a:buBlip>
          <a:blip r:embed="rId19"/>
        </a:buBlip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1" descr="bearing_the_cross_trs3"/>
          <p:cNvPicPr>
            <a:picLocks noChangeAspect="1" noChangeArrowheads="1"/>
          </p:cNvPicPr>
          <p:nvPr userDrawn="1"/>
        </p:nvPicPr>
        <p:blipFill>
          <a:blip r:embed="rId18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187450" y="609600"/>
            <a:ext cx="757555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1981200" y="1524000"/>
            <a:ext cx="670560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73733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143000" y="6265863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sz="1400" b="0">
                <a:solidFill>
                  <a:srgbClr val="FFFFFF"/>
                </a:solidFill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3734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05200" y="62484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50000"/>
              </a:spcBef>
              <a:defRPr sz="1400" b="0">
                <a:solidFill>
                  <a:srgbClr val="FFFFFF"/>
                </a:solidFill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3735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580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400" b="0">
                <a:solidFill>
                  <a:srgbClr val="FFFFFF"/>
                </a:solidFill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fld id="{521E1129-8B24-4E76-8414-994E29BD999A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9224" name="Rectangle 8"/>
          <p:cNvSpPr>
            <a:spLocks noChangeArrowheads="1"/>
          </p:cNvSpPr>
          <p:nvPr/>
        </p:nvSpPr>
        <p:spPr bwMode="auto">
          <a:xfrm>
            <a:off x="3352800" y="6400800"/>
            <a:ext cx="2057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2075" tIns="46038" rIns="92075" bIns="46038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endParaRPr kumimoji="1" lang="en-US" altLang="zh-TW" sz="1400">
              <a:solidFill>
                <a:srgbClr val="FFFFFF"/>
              </a:solidFill>
            </a:endParaRPr>
          </a:p>
        </p:txBody>
      </p:sp>
      <p:sp>
        <p:nvSpPr>
          <p:cNvPr id="9225" name="Rectangle 9"/>
          <p:cNvSpPr>
            <a:spLocks noChangeArrowheads="1"/>
          </p:cNvSpPr>
          <p:nvPr/>
        </p:nvSpPr>
        <p:spPr bwMode="auto">
          <a:xfrm>
            <a:off x="228600" y="64008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2075" tIns="46038" rIns="92075" bIns="46038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9DA4EE75-E61D-4FED-8BA1-3E50FAAC0ACA}" type="slidenum">
              <a:rPr kumimoji="1" lang="en-US" altLang="zh-TW" sz="1400">
                <a:solidFill>
                  <a:srgbClr val="FFFFFF"/>
                </a:solidFill>
              </a:rPr>
              <a:pPr algn="r" eaLnBrk="1" hangingPunct="1"/>
              <a:t>‹#›</a:t>
            </a:fld>
            <a:endParaRPr kumimoji="1" lang="en-US" altLang="zh-TW" sz="1400">
              <a:solidFill>
                <a:srgbClr val="FFFFFF"/>
              </a:solidFill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7472" r:id="rId1"/>
    <p:sldLayoutId id="2147487379" r:id="rId2"/>
    <p:sldLayoutId id="2147487380" r:id="rId3"/>
    <p:sldLayoutId id="2147487381" r:id="rId4"/>
    <p:sldLayoutId id="2147487382" r:id="rId5"/>
    <p:sldLayoutId id="2147487383" r:id="rId6"/>
    <p:sldLayoutId id="2147487384" r:id="rId7"/>
    <p:sldLayoutId id="2147487385" r:id="rId8"/>
    <p:sldLayoutId id="2147487386" r:id="rId9"/>
    <p:sldLayoutId id="2147487387" r:id="rId10"/>
    <p:sldLayoutId id="2147487388" r:id="rId11"/>
    <p:sldLayoutId id="2147487389" r:id="rId12"/>
    <p:sldLayoutId id="2147487390" r:id="rId13"/>
    <p:sldLayoutId id="2147487391" r:id="rId14"/>
    <p:sldLayoutId id="2147487392" r:id="rId15"/>
    <p:sldLayoutId id="2147487473" r:id="rId16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800" b="1">
          <a:solidFill>
            <a:srgbClr val="FFCC00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800" b="1">
          <a:solidFill>
            <a:srgbClr val="FFCC00"/>
          </a:solidFill>
          <a:latin typeface="Arial Black" pitchFamily="34" charset="0"/>
          <a:ea typeface="新細明體" pitchFamily="18" charset="-12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800" b="1">
          <a:solidFill>
            <a:srgbClr val="FFCC00"/>
          </a:solidFill>
          <a:latin typeface="Arial Black" pitchFamily="34" charset="0"/>
          <a:ea typeface="新細明體" pitchFamily="18" charset="-12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800" b="1">
          <a:solidFill>
            <a:srgbClr val="FFCC00"/>
          </a:solidFill>
          <a:latin typeface="Arial Black" pitchFamily="34" charset="0"/>
          <a:ea typeface="新細明體" pitchFamily="18" charset="-12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800" b="1">
          <a:solidFill>
            <a:srgbClr val="FFCC00"/>
          </a:solidFill>
          <a:latin typeface="Arial Black" pitchFamily="34" charset="0"/>
          <a:ea typeface="新細明體" pitchFamily="18" charset="-12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800" b="1">
          <a:solidFill>
            <a:srgbClr val="FFCC00"/>
          </a:solidFill>
          <a:latin typeface="Arial Black" pitchFamily="34" charset="0"/>
          <a:ea typeface="新細明體" pitchFamily="18" charset="-12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800" b="1">
          <a:solidFill>
            <a:srgbClr val="FFCC00"/>
          </a:solidFill>
          <a:latin typeface="Arial Black" pitchFamily="34" charset="0"/>
          <a:ea typeface="新細明體" pitchFamily="18" charset="-12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800" b="1">
          <a:solidFill>
            <a:srgbClr val="FFCC00"/>
          </a:solidFill>
          <a:latin typeface="Arial Black" pitchFamily="34" charset="0"/>
          <a:ea typeface="新細明體" pitchFamily="18" charset="-12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800" b="1">
          <a:solidFill>
            <a:srgbClr val="FFCC00"/>
          </a:solidFill>
          <a:latin typeface="Arial Black" pitchFamily="34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90000"/>
        <a:buFont typeface="Wingdings" pitchFamily="2" charset="2"/>
        <a:buBlip>
          <a:blip r:embed="rId19"/>
        </a:buBlip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SzPct val="90000"/>
        <a:buBlip>
          <a:blip r:embed="rId19"/>
        </a:buBlip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SzPct val="90000"/>
        <a:buBlip>
          <a:blip r:embed="rId19"/>
        </a:buBlip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SzPct val="90000"/>
        <a:buBlip>
          <a:blip r:embed="rId19"/>
        </a:buBlip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SzPct val="90000"/>
        <a:buBlip>
          <a:blip r:embed="rId19"/>
        </a:buBlip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SzPct val="90000"/>
        <a:buBlip>
          <a:blip r:embed="rId19"/>
        </a:buBlip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SzPct val="90000"/>
        <a:buBlip>
          <a:blip r:embed="rId19"/>
        </a:buBlip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SzPct val="90000"/>
        <a:buBlip>
          <a:blip r:embed="rId19"/>
        </a:buBlip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SzPct val="90000"/>
        <a:buBlip>
          <a:blip r:embed="rId19"/>
        </a:buBlip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1" descr="bearing_the_cross_trs3"/>
          <p:cNvPicPr>
            <a:picLocks noChangeAspect="1" noChangeArrowheads="1"/>
          </p:cNvPicPr>
          <p:nvPr userDrawn="1"/>
        </p:nvPicPr>
        <p:blipFill>
          <a:blip r:embed="rId18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187450" y="609600"/>
            <a:ext cx="757555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10244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1981200" y="1524000"/>
            <a:ext cx="670560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73733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143000" y="6265863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sz="1400" b="0">
                <a:solidFill>
                  <a:srgbClr val="FFFFFF"/>
                </a:solidFill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3734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05200" y="62484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50000"/>
              </a:spcBef>
              <a:defRPr sz="1400" b="0">
                <a:solidFill>
                  <a:srgbClr val="FFFFFF"/>
                </a:solidFill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3735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580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400" b="0">
                <a:solidFill>
                  <a:srgbClr val="FFFFFF"/>
                </a:solidFill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fld id="{8E7B547D-413F-46D7-9097-25FA6E5F3285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10248" name="Rectangle 8"/>
          <p:cNvSpPr>
            <a:spLocks noChangeArrowheads="1"/>
          </p:cNvSpPr>
          <p:nvPr/>
        </p:nvSpPr>
        <p:spPr bwMode="auto">
          <a:xfrm>
            <a:off x="3352800" y="6400800"/>
            <a:ext cx="2057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2075" tIns="46038" rIns="92075" bIns="46038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endParaRPr kumimoji="1" lang="en-US" altLang="zh-TW" sz="1400">
              <a:solidFill>
                <a:srgbClr val="FFFFFF"/>
              </a:solidFill>
            </a:endParaRPr>
          </a:p>
        </p:txBody>
      </p:sp>
      <p:sp>
        <p:nvSpPr>
          <p:cNvPr id="10249" name="Rectangle 9"/>
          <p:cNvSpPr>
            <a:spLocks noChangeArrowheads="1"/>
          </p:cNvSpPr>
          <p:nvPr/>
        </p:nvSpPr>
        <p:spPr bwMode="auto">
          <a:xfrm>
            <a:off x="228600" y="64008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2075" tIns="46038" rIns="92075" bIns="46038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D53367E6-1FD7-4F29-98E4-26C5B53CC208}" type="slidenum">
              <a:rPr kumimoji="1" lang="en-US" altLang="zh-TW" sz="1400">
                <a:solidFill>
                  <a:srgbClr val="FFFFFF"/>
                </a:solidFill>
              </a:rPr>
              <a:pPr algn="r" eaLnBrk="1" hangingPunct="1"/>
              <a:t>‹#›</a:t>
            </a:fld>
            <a:endParaRPr kumimoji="1" lang="en-US" altLang="zh-TW" sz="1400">
              <a:solidFill>
                <a:srgbClr val="FFFFFF"/>
              </a:solidFill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7474" r:id="rId1"/>
    <p:sldLayoutId id="2147487393" r:id="rId2"/>
    <p:sldLayoutId id="2147487394" r:id="rId3"/>
    <p:sldLayoutId id="2147487395" r:id="rId4"/>
    <p:sldLayoutId id="2147487396" r:id="rId5"/>
    <p:sldLayoutId id="2147487397" r:id="rId6"/>
    <p:sldLayoutId id="2147487398" r:id="rId7"/>
    <p:sldLayoutId id="2147487399" r:id="rId8"/>
    <p:sldLayoutId id="2147487400" r:id="rId9"/>
    <p:sldLayoutId id="2147487401" r:id="rId10"/>
    <p:sldLayoutId id="2147487402" r:id="rId11"/>
    <p:sldLayoutId id="2147487403" r:id="rId12"/>
    <p:sldLayoutId id="2147487404" r:id="rId13"/>
    <p:sldLayoutId id="2147487405" r:id="rId14"/>
    <p:sldLayoutId id="2147487406" r:id="rId15"/>
    <p:sldLayoutId id="2147487407" r:id="rId16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800" b="1">
          <a:solidFill>
            <a:srgbClr val="FFCC00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800" b="1">
          <a:solidFill>
            <a:srgbClr val="FFCC00"/>
          </a:solidFill>
          <a:latin typeface="Arial Black" pitchFamily="34" charset="0"/>
          <a:ea typeface="新細明體" pitchFamily="18" charset="-12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800" b="1">
          <a:solidFill>
            <a:srgbClr val="FFCC00"/>
          </a:solidFill>
          <a:latin typeface="Arial Black" pitchFamily="34" charset="0"/>
          <a:ea typeface="新細明體" pitchFamily="18" charset="-12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800" b="1">
          <a:solidFill>
            <a:srgbClr val="FFCC00"/>
          </a:solidFill>
          <a:latin typeface="Arial Black" pitchFamily="34" charset="0"/>
          <a:ea typeface="新細明體" pitchFamily="18" charset="-12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800" b="1">
          <a:solidFill>
            <a:srgbClr val="FFCC00"/>
          </a:solidFill>
          <a:latin typeface="Arial Black" pitchFamily="34" charset="0"/>
          <a:ea typeface="新細明體" pitchFamily="18" charset="-12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800" b="1">
          <a:solidFill>
            <a:srgbClr val="FFCC00"/>
          </a:solidFill>
          <a:latin typeface="Arial Black" pitchFamily="34" charset="0"/>
          <a:ea typeface="新細明體" pitchFamily="18" charset="-12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800" b="1">
          <a:solidFill>
            <a:srgbClr val="FFCC00"/>
          </a:solidFill>
          <a:latin typeface="Arial Black" pitchFamily="34" charset="0"/>
          <a:ea typeface="新細明體" pitchFamily="18" charset="-12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800" b="1">
          <a:solidFill>
            <a:srgbClr val="FFCC00"/>
          </a:solidFill>
          <a:latin typeface="Arial Black" pitchFamily="34" charset="0"/>
          <a:ea typeface="新細明體" pitchFamily="18" charset="-12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800" b="1">
          <a:solidFill>
            <a:srgbClr val="FFCC00"/>
          </a:solidFill>
          <a:latin typeface="Arial Black" pitchFamily="34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90000"/>
        <a:buFont typeface="Wingdings" pitchFamily="2" charset="2"/>
        <a:buBlip>
          <a:blip r:embed="rId19"/>
        </a:buBlip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SzPct val="90000"/>
        <a:buBlip>
          <a:blip r:embed="rId19"/>
        </a:buBlip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SzPct val="90000"/>
        <a:buBlip>
          <a:blip r:embed="rId19"/>
        </a:buBlip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SzPct val="90000"/>
        <a:buBlip>
          <a:blip r:embed="rId19"/>
        </a:buBlip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SzPct val="90000"/>
        <a:buBlip>
          <a:blip r:embed="rId19"/>
        </a:buBlip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SzPct val="90000"/>
        <a:buBlip>
          <a:blip r:embed="rId19"/>
        </a:buBlip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SzPct val="90000"/>
        <a:buBlip>
          <a:blip r:embed="rId19"/>
        </a:buBlip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SzPct val="90000"/>
        <a:buBlip>
          <a:blip r:embed="rId19"/>
        </a:buBlip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SzPct val="90000"/>
        <a:buBlip>
          <a:blip r:embed="rId19"/>
        </a:buBlip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run.wmv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1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4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4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4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37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2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37.xml"/><Relationship Id="rId6" Type="http://schemas.openxmlformats.org/officeDocument/2006/relationships/image" Target="../media/image21.jpeg"/><Relationship Id="rId5" Type="http://schemas.openxmlformats.org/officeDocument/2006/relationships/image" Target="../media/image20.gif"/><Relationship Id="rId4" Type="http://schemas.openxmlformats.org/officeDocument/2006/relationships/image" Target="../media/image19.gi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5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&#21934;&#22283;&#29885;.wmv" TargetMode="External"/><Relationship Id="rId2" Type="http://schemas.openxmlformats.org/officeDocument/2006/relationships/slideLayout" Target="../slideLayouts/slideLayout13.xml"/><Relationship Id="rId1" Type="http://schemas.openxmlformats.org/officeDocument/2006/relationships/video" Target="file:///D:\&#29983;&#21629;&#25945;&#32946;\&#28436;&#35611;\&#19977;&#19981;&#20116;&#26178;&#24859;&#35201;&#21450;&#26178;\961109.wmv" TargetMode="Externa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37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350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4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50.xml"/><Relationship Id="rId4" Type="http://schemas.openxmlformats.org/officeDocument/2006/relationships/image" Target="../media/image4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380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5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37.xml"/><Relationship Id="rId4" Type="http://schemas.openxmlformats.org/officeDocument/2006/relationships/image" Target="../media/image24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hyperlink" Target="DDBA.MPG" TargetMode="External"/><Relationship Id="rId1" Type="http://schemas.openxmlformats.org/officeDocument/2006/relationships/slideLayout" Target="../slideLayouts/slideLayout248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hyperlink" Target="What_is_That-Sparrow.wmv" TargetMode="External"/><Relationship Id="rId1" Type="http://schemas.openxmlformats.org/officeDocument/2006/relationships/slideLayout" Target="../slideLayouts/slideLayout26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7" Type="http://schemas.openxmlformats.org/officeDocument/2006/relationships/image" Target="../media/image59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83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&#28271;&#38748;&#24904;.wmv" TargetMode="External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83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slideLayout" Target="../slideLayouts/slideLayout286.xml"/><Relationship Id="rId1" Type="http://schemas.openxmlformats.org/officeDocument/2006/relationships/video" Target="file:///H:\&#33290;&#30913;&#30879;E\&#21555;&#29990;&#27138;&#25945;&#32946;&#20013;&#24515;\&#20840;&#20154;&#30332;&#23637;&#35506;&#31243;&#30740;&#35342;\2011\&#38515;&#20809;&#27161;.wmv" TargetMode="Externa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39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94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4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4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gif"/><Relationship Id="rId1" Type="http://schemas.openxmlformats.org/officeDocument/2006/relationships/slideLayout" Target="../slideLayouts/slideLayout286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gif"/><Relationship Id="rId2" Type="http://schemas.openxmlformats.org/officeDocument/2006/relationships/image" Target="../media/image63.gif"/><Relationship Id="rId1" Type="http://schemas.openxmlformats.org/officeDocument/2006/relationships/slideLayout" Target="../slideLayouts/slideLayout286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6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28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37.xml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gif"/><Relationship Id="rId2" Type="http://schemas.openxmlformats.org/officeDocument/2006/relationships/image" Target="../media/image65.gif"/><Relationship Id="rId1" Type="http://schemas.openxmlformats.org/officeDocument/2006/relationships/slideLayout" Target="../slideLayouts/slideLayout286.xml"/><Relationship Id="rId4" Type="http://schemas.openxmlformats.org/officeDocument/2006/relationships/image" Target="../media/image67.pn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gif"/><Relationship Id="rId1" Type="http://schemas.openxmlformats.org/officeDocument/2006/relationships/slideLayout" Target="../slideLayouts/slideLayout286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6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8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48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hyperlink" Target="What_is_That-Sparrow.wmv" TargetMode="External"/><Relationship Id="rId1" Type="http://schemas.openxmlformats.org/officeDocument/2006/relationships/slideLayout" Target="../slideLayouts/slideLayout248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299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1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4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0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0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0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300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0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0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0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7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4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1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ctrTitle"/>
          </p:nvPr>
        </p:nvSpPr>
        <p:spPr>
          <a:xfrm>
            <a:off x="611560" y="1196753"/>
            <a:ext cx="7772400" cy="1080120"/>
          </a:xfrm>
        </p:spPr>
        <p:txBody>
          <a:bodyPr/>
          <a:lstStyle/>
          <a:p>
            <a:pPr lvl="0">
              <a:spcBef>
                <a:spcPct val="40000"/>
              </a:spcBef>
            </a:pPr>
            <a:r>
              <a:rPr kumimoji="1" lang="zh-TW" altLang="en-US" sz="5400" cap="none" spc="0" dirty="0">
                <a:solidFill>
                  <a:srgbClr val="FF0000"/>
                </a:solidFill>
                <a:latin typeface="標楷體"/>
                <a:ea typeface="標楷體"/>
              </a:rPr>
              <a:t>生命教育</a:t>
            </a:r>
            <a:r>
              <a:rPr kumimoji="1" lang="en-US" altLang="zh-TW" sz="5400" cap="none" spc="0" dirty="0" smtClean="0">
                <a:solidFill>
                  <a:srgbClr val="FF0000"/>
                </a:solidFill>
                <a:latin typeface="標楷體"/>
                <a:ea typeface="標楷體"/>
              </a:rPr>
              <a:t>-</a:t>
            </a:r>
            <a:r>
              <a:rPr kumimoji="1" lang="zh-TW" altLang="en-US" sz="5400" cap="none" spc="0" dirty="0">
                <a:solidFill>
                  <a:srgbClr val="FF0000"/>
                </a:solidFill>
                <a:latin typeface="標楷體"/>
                <a:ea typeface="標楷體"/>
              </a:rPr>
              <a:t>教育</a:t>
            </a:r>
            <a:r>
              <a:rPr kumimoji="1" lang="zh-TW" altLang="en-US" sz="5400" cap="none" spc="0" dirty="0" smtClean="0">
                <a:solidFill>
                  <a:srgbClr val="FF0000"/>
                </a:solidFill>
                <a:latin typeface="標楷體"/>
                <a:ea typeface="標楷體"/>
              </a:rPr>
              <a:t>生命</a:t>
            </a:r>
            <a:endParaRPr kumimoji="1" lang="zh-TW" altLang="zh-TW" sz="5400" cap="none" spc="0" dirty="0">
              <a:solidFill>
                <a:srgbClr val="FF0000"/>
              </a:solidFill>
              <a:latin typeface="標楷體"/>
              <a:ea typeface="標楷體"/>
            </a:endParaRPr>
          </a:p>
        </p:txBody>
      </p:sp>
      <p:sp>
        <p:nvSpPr>
          <p:cNvPr id="5" name="副標題 4"/>
          <p:cNvSpPr>
            <a:spLocks noGrp="1"/>
          </p:cNvSpPr>
          <p:nvPr>
            <p:ph type="subTitle" idx="1"/>
          </p:nvPr>
        </p:nvSpPr>
        <p:spPr>
          <a:xfrm>
            <a:off x="1115616" y="3717032"/>
            <a:ext cx="6768752" cy="2520280"/>
          </a:xfrm>
        </p:spPr>
        <p:txBody>
          <a:bodyPr>
            <a:normAutofit/>
          </a:bodyPr>
          <a:lstStyle/>
          <a:p>
            <a:pPr lvl="0" eaLnBrk="1" fontAlgn="auto" hangingPunct="1">
              <a:spcAft>
                <a:spcPts val="0"/>
              </a:spcAft>
              <a:buClrTx/>
              <a:defRPr/>
            </a:pPr>
            <a:r>
              <a:rPr lang="zh-TW" altLang="en-US" sz="2400" spc="0" dirty="0" smtClean="0">
                <a:solidFill>
                  <a:schemeClr val="bg2"/>
                </a:solidFill>
                <a:latin typeface="Calibri"/>
                <a:ea typeface="新細明體"/>
              </a:rPr>
              <a:t>陳立言</a:t>
            </a:r>
            <a:endParaRPr lang="en-US" altLang="zh-TW" sz="2400" spc="0" dirty="0" smtClean="0">
              <a:solidFill>
                <a:schemeClr val="bg2"/>
              </a:solidFill>
              <a:latin typeface="Calibri"/>
              <a:ea typeface="新細明體"/>
            </a:endParaRPr>
          </a:p>
          <a:p>
            <a:pPr lvl="0" eaLnBrk="1" fontAlgn="auto" hangingPunct="1">
              <a:spcAft>
                <a:spcPts val="0"/>
              </a:spcAft>
              <a:buClrTx/>
              <a:defRPr/>
            </a:pPr>
            <a:r>
              <a:rPr lang="zh-TW" altLang="en-US" sz="2400" spc="0" dirty="0" smtClean="0">
                <a:solidFill>
                  <a:schemeClr val="bg2"/>
                </a:solidFill>
                <a:latin typeface="Calibri"/>
                <a:ea typeface="新細明體"/>
              </a:rPr>
              <a:t>台灣大學 土木工程研究所  博士</a:t>
            </a:r>
            <a:endParaRPr lang="en-US" altLang="zh-TW" sz="2400" spc="0" dirty="0" smtClean="0">
              <a:solidFill>
                <a:schemeClr val="bg2"/>
              </a:solidFill>
              <a:latin typeface="Calibri"/>
              <a:ea typeface="新細明體"/>
            </a:endParaRPr>
          </a:p>
          <a:p>
            <a:pPr lvl="0" eaLnBrk="1" fontAlgn="auto" hangingPunct="1">
              <a:spcAft>
                <a:spcPts val="0"/>
              </a:spcAft>
              <a:buClrTx/>
              <a:defRPr/>
            </a:pPr>
            <a:r>
              <a:rPr lang="zh-TW" altLang="en-US" sz="2400" spc="0" dirty="0">
                <a:solidFill>
                  <a:schemeClr val="bg2"/>
                </a:solidFill>
                <a:latin typeface="Calibri"/>
                <a:ea typeface="新細明體"/>
              </a:rPr>
              <a:t>高雄師範大學 性別教育研究所  博士班</a:t>
            </a:r>
          </a:p>
          <a:p>
            <a:pPr lvl="0" eaLnBrk="1" fontAlgn="auto" hangingPunct="1">
              <a:spcAft>
                <a:spcPts val="0"/>
              </a:spcAft>
              <a:buClrTx/>
              <a:defRPr/>
            </a:pPr>
            <a:r>
              <a:rPr lang="zh-TW" altLang="en-US" sz="2400" spc="0" dirty="0" smtClean="0">
                <a:solidFill>
                  <a:schemeClr val="bg2"/>
                </a:solidFill>
                <a:latin typeface="Calibri"/>
                <a:ea typeface="新細明體"/>
              </a:rPr>
              <a:t>文</a:t>
            </a:r>
            <a:r>
              <a:rPr lang="zh-TW" altLang="en-US" sz="2400" spc="0" dirty="0">
                <a:solidFill>
                  <a:schemeClr val="bg2"/>
                </a:solidFill>
                <a:latin typeface="Calibri"/>
                <a:ea typeface="新細明體"/>
              </a:rPr>
              <a:t>藻</a:t>
            </a:r>
            <a:r>
              <a:rPr lang="zh-TW" altLang="en-US" sz="2400" spc="0" dirty="0" smtClean="0">
                <a:solidFill>
                  <a:schemeClr val="bg2"/>
                </a:solidFill>
                <a:latin typeface="Calibri"/>
                <a:ea typeface="新細明體"/>
              </a:rPr>
              <a:t>外語大學 吳</a:t>
            </a:r>
            <a:r>
              <a:rPr lang="zh-TW" altLang="en-US" sz="2400" spc="0" dirty="0">
                <a:solidFill>
                  <a:schemeClr val="bg2"/>
                </a:solidFill>
                <a:latin typeface="Calibri"/>
                <a:ea typeface="新細明體"/>
              </a:rPr>
              <a:t>甦樂教育中心  </a:t>
            </a:r>
            <a:r>
              <a:rPr lang="zh-TW" altLang="en-US" sz="2400" spc="0" dirty="0" smtClean="0">
                <a:solidFill>
                  <a:schemeClr val="bg2"/>
                </a:solidFill>
                <a:latin typeface="Calibri"/>
                <a:ea typeface="新細明體"/>
              </a:rPr>
              <a:t>副教授</a:t>
            </a:r>
            <a:r>
              <a:rPr lang="zh-TW" altLang="en-US" sz="2400" spc="0" dirty="0">
                <a:solidFill>
                  <a:schemeClr val="bg2"/>
                </a:solidFill>
                <a:latin typeface="Calibri"/>
                <a:ea typeface="新細明體"/>
              </a:rPr>
              <a:t>兼教務長</a:t>
            </a:r>
            <a:endParaRPr lang="en-US" altLang="zh-TW" sz="2400" spc="0" dirty="0">
              <a:solidFill>
                <a:schemeClr val="bg2"/>
              </a:solidFill>
              <a:latin typeface="Calibri"/>
              <a:ea typeface="新細明體"/>
            </a:endParaRPr>
          </a:p>
          <a:p>
            <a:pPr lvl="0" eaLnBrk="1" fontAlgn="auto" hangingPunct="1">
              <a:spcAft>
                <a:spcPts val="0"/>
              </a:spcAft>
              <a:buClrTx/>
              <a:defRPr/>
            </a:pPr>
            <a:r>
              <a:rPr lang="zh-TW" altLang="en-US" sz="2400" spc="0" dirty="0" smtClean="0">
                <a:solidFill>
                  <a:schemeClr val="bg2"/>
                </a:solidFill>
                <a:latin typeface="Calibri"/>
                <a:ea typeface="新細明體"/>
              </a:rPr>
              <a:t>台灣</a:t>
            </a:r>
            <a:r>
              <a:rPr lang="zh-TW" altLang="en-US" sz="2400" spc="0" dirty="0">
                <a:solidFill>
                  <a:schemeClr val="bg2"/>
                </a:solidFill>
                <a:latin typeface="Calibri"/>
                <a:ea typeface="新細明體"/>
              </a:rPr>
              <a:t>生命教育學會  </a:t>
            </a:r>
            <a:r>
              <a:rPr lang="zh-TW" altLang="en-US" sz="2400" spc="0" dirty="0" smtClean="0">
                <a:solidFill>
                  <a:schemeClr val="bg2"/>
                </a:solidFill>
                <a:latin typeface="Calibri"/>
                <a:ea typeface="新細明體"/>
              </a:rPr>
              <a:t>常務理事</a:t>
            </a:r>
            <a:endParaRPr lang="en-US" altLang="zh-TW" sz="2400" spc="0" dirty="0">
              <a:solidFill>
                <a:schemeClr val="bg2"/>
              </a:solidFill>
              <a:latin typeface="Calibri"/>
              <a:ea typeface="新細明體"/>
            </a:endParaRP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ctrTitle"/>
          </p:nvPr>
        </p:nvSpPr>
        <p:spPr>
          <a:xfrm>
            <a:off x="683568" y="1772816"/>
            <a:ext cx="7772400" cy="4032448"/>
          </a:xfrm>
        </p:spPr>
        <p:txBody>
          <a:bodyPr/>
          <a:lstStyle/>
          <a:p>
            <a:pPr lvl="0" algn="r">
              <a:spcBef>
                <a:spcPct val="40000"/>
              </a:spcBef>
            </a:pPr>
            <a:r>
              <a:rPr kumimoji="1" lang="zh-TW" altLang="en-US" sz="5400" cap="none" spc="0" dirty="0" smtClean="0">
                <a:solidFill>
                  <a:srgbClr val="FF0000"/>
                </a:solidFill>
                <a:latin typeface="標楷體"/>
                <a:ea typeface="標楷體"/>
              </a:rPr>
              <a:t>但是人卻隱藏或忽視了</a:t>
            </a:r>
            <a:r>
              <a:rPr kumimoji="1" lang="en-US" altLang="zh-TW" sz="5400" cap="none" spc="0" dirty="0" smtClean="0">
                <a:solidFill>
                  <a:srgbClr val="FF0000"/>
                </a:solidFill>
                <a:latin typeface="標楷體"/>
                <a:ea typeface="標楷體"/>
              </a:rPr>
              <a:t/>
            </a:r>
            <a:br>
              <a:rPr kumimoji="1" lang="en-US" altLang="zh-TW" sz="5400" cap="none" spc="0" dirty="0" smtClean="0">
                <a:solidFill>
                  <a:srgbClr val="FF0000"/>
                </a:solidFill>
                <a:latin typeface="標楷體"/>
                <a:ea typeface="標楷體"/>
              </a:rPr>
            </a:br>
            <a:r>
              <a:rPr kumimoji="1" lang="zh-TW" altLang="en-US" sz="5400" cap="none" spc="0" dirty="0" smtClean="0">
                <a:solidFill>
                  <a:srgbClr val="FF0000"/>
                </a:solidFill>
                <a:latin typeface="標楷體"/>
                <a:ea typeface="標楷體"/>
              </a:rPr>
              <a:t>自己是</a:t>
            </a:r>
            <a:r>
              <a:rPr kumimoji="1" lang="en-US" altLang="zh-TW" sz="5400" cap="none" spc="0" dirty="0" smtClean="0">
                <a:solidFill>
                  <a:srgbClr val="FF0000"/>
                </a:solidFill>
                <a:latin typeface="標楷體"/>
                <a:ea typeface="標楷體"/>
              </a:rPr>
              <a:t>…</a:t>
            </a:r>
            <a:br>
              <a:rPr kumimoji="1" lang="en-US" altLang="zh-TW" sz="5400" cap="none" spc="0" dirty="0" smtClean="0">
                <a:solidFill>
                  <a:srgbClr val="FF0000"/>
                </a:solidFill>
                <a:latin typeface="標楷體"/>
                <a:ea typeface="標楷體"/>
              </a:rPr>
            </a:br>
            <a:endParaRPr kumimoji="1" lang="zh-TW" altLang="zh-TW" sz="2800" cap="none" spc="0" dirty="0">
              <a:solidFill>
                <a:srgbClr val="FF0000"/>
              </a:solidFill>
              <a:latin typeface="標楷體"/>
              <a:ea typeface="標楷體"/>
            </a:endParaRPr>
          </a:p>
        </p:txBody>
      </p:sp>
    </p:spTree>
    <p:extLst>
      <p:ext uri="{BB962C8B-B14F-4D97-AF65-F5344CB8AC3E}">
        <p14:creationId xmlns:p14="http://schemas.microsoft.com/office/powerpoint/2010/main" val="2645558417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ctrTitle"/>
          </p:nvPr>
        </p:nvSpPr>
        <p:spPr>
          <a:xfrm>
            <a:off x="755576" y="4005064"/>
            <a:ext cx="7772400" cy="2160240"/>
          </a:xfrm>
        </p:spPr>
        <p:txBody>
          <a:bodyPr/>
          <a:lstStyle/>
          <a:p>
            <a:pPr lvl="0" algn="r">
              <a:spcBef>
                <a:spcPct val="40000"/>
              </a:spcBef>
            </a:pPr>
            <a:r>
              <a:rPr kumimoji="1" lang="zh-TW" altLang="en-US" sz="5400" cap="none" spc="0" dirty="0">
                <a:solidFill>
                  <a:srgbClr val="FF0000"/>
                </a:solidFill>
                <a:latin typeface="標楷體"/>
                <a:ea typeface="標楷體"/>
              </a:rPr>
              <a:t>就躲藏在樂園的樹林中，怕見上主天主的</a:t>
            </a:r>
            <a:r>
              <a:rPr kumimoji="1" lang="zh-TW" altLang="en-US" sz="5400" cap="none" spc="0" dirty="0" smtClean="0">
                <a:solidFill>
                  <a:srgbClr val="FF0000"/>
                </a:solidFill>
                <a:latin typeface="標楷體"/>
                <a:ea typeface="標楷體"/>
              </a:rPr>
              <a:t>面。</a:t>
            </a:r>
            <a:r>
              <a:rPr kumimoji="1" lang="en-US" altLang="zh-TW" sz="5400" cap="none" spc="0" dirty="0" smtClean="0">
                <a:solidFill>
                  <a:srgbClr val="FF0000"/>
                </a:solidFill>
                <a:latin typeface="標楷體"/>
                <a:ea typeface="標楷體"/>
              </a:rPr>
              <a:t/>
            </a:r>
            <a:br>
              <a:rPr kumimoji="1" lang="en-US" altLang="zh-TW" sz="5400" cap="none" spc="0" dirty="0" smtClean="0">
                <a:solidFill>
                  <a:srgbClr val="FF0000"/>
                </a:solidFill>
                <a:latin typeface="標楷體"/>
                <a:ea typeface="標楷體"/>
              </a:rPr>
            </a:br>
            <a:r>
              <a:rPr kumimoji="1" lang="zh-TW" altLang="en-US" sz="2800" cap="none" spc="0" dirty="0" smtClean="0">
                <a:solidFill>
                  <a:srgbClr val="FF0000"/>
                </a:solidFill>
                <a:latin typeface="標楷體"/>
                <a:ea typeface="標楷體"/>
              </a:rPr>
              <a:t>創三</a:t>
            </a:r>
            <a:r>
              <a:rPr kumimoji="1" lang="en-US" altLang="zh-TW" sz="2800" cap="none" spc="0" dirty="0" smtClean="0">
                <a:solidFill>
                  <a:srgbClr val="FF0000"/>
                </a:solidFill>
                <a:latin typeface="標楷體"/>
                <a:ea typeface="標楷體"/>
              </a:rPr>
              <a:t>8</a:t>
            </a:r>
            <a:endParaRPr kumimoji="1" lang="zh-TW" altLang="zh-TW" sz="2800" cap="none" spc="0" dirty="0">
              <a:solidFill>
                <a:srgbClr val="FF0000"/>
              </a:solidFill>
              <a:latin typeface="標楷體"/>
              <a:ea typeface="標楷體"/>
            </a:endParaRPr>
          </a:p>
        </p:txBody>
      </p:sp>
    </p:spTree>
    <p:extLst>
      <p:ext uri="{BB962C8B-B14F-4D97-AF65-F5344CB8AC3E}">
        <p14:creationId xmlns:p14="http://schemas.microsoft.com/office/powerpoint/2010/main" val="3921111847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標題 3"/>
          <p:cNvSpPr txBox="1">
            <a:spLocks/>
          </p:cNvSpPr>
          <p:nvPr/>
        </p:nvSpPr>
        <p:spPr>
          <a:xfrm>
            <a:off x="835968" y="3653408"/>
            <a:ext cx="7772400" cy="266429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kern="1200" cap="all" spc="5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 Narrow" pitchFamily="34" charset="0"/>
                <a:ea typeface="微軟正黑體" pitchFamily="34" charset="-12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 Narrow" pitchFamily="34" charset="0"/>
                <a:ea typeface="微軟正黑體" pitchFamily="34" charset="-12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 Narrow" pitchFamily="34" charset="0"/>
                <a:ea typeface="微軟正黑體" pitchFamily="34" charset="-12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 Narrow" pitchFamily="34" charset="0"/>
                <a:ea typeface="微軟正黑體" pitchFamily="34" charset="-12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>
              <a:spcBef>
                <a:spcPct val="40000"/>
              </a:spcBef>
            </a:pPr>
            <a:r>
              <a:rPr kumimoji="1" lang="zh-TW" altLang="en-US" sz="5400" cap="none" spc="0" dirty="0">
                <a:solidFill>
                  <a:srgbClr val="FF0000"/>
                </a:solidFill>
                <a:latin typeface="標楷體"/>
                <a:ea typeface="標楷體"/>
              </a:rPr>
              <a:t>上主天主呼喚亞當對他說：「你在那裏</a:t>
            </a:r>
            <a:r>
              <a:rPr kumimoji="1" lang="en-US" altLang="zh-TW" sz="5400" cap="none" spc="0" dirty="0">
                <a:solidFill>
                  <a:srgbClr val="FF0000"/>
                </a:solidFill>
                <a:latin typeface="標楷體"/>
                <a:ea typeface="標楷體"/>
              </a:rPr>
              <a:t>﹖</a:t>
            </a:r>
            <a:r>
              <a:rPr kumimoji="1" lang="zh-TW" altLang="en-US" sz="5400" cap="none" spc="0" dirty="0">
                <a:solidFill>
                  <a:srgbClr val="FF0000"/>
                </a:solidFill>
                <a:latin typeface="標楷體"/>
                <a:ea typeface="標楷體"/>
              </a:rPr>
              <a:t>」。</a:t>
            </a:r>
            <a:r>
              <a:rPr kumimoji="1" lang="en-US" altLang="zh-TW" sz="5400" cap="none" spc="0" dirty="0" smtClean="0">
                <a:solidFill>
                  <a:srgbClr val="FF0000"/>
                </a:solidFill>
                <a:latin typeface="標楷體"/>
                <a:ea typeface="標楷體"/>
              </a:rPr>
              <a:t/>
            </a:r>
            <a:br>
              <a:rPr kumimoji="1" lang="en-US" altLang="zh-TW" sz="5400" cap="none" spc="0" dirty="0" smtClean="0">
                <a:solidFill>
                  <a:srgbClr val="FF0000"/>
                </a:solidFill>
                <a:latin typeface="標楷體"/>
                <a:ea typeface="標楷體"/>
              </a:rPr>
            </a:br>
            <a:r>
              <a:rPr kumimoji="1" lang="zh-TW" altLang="en-US" sz="2800" cap="none" spc="0" dirty="0" smtClean="0">
                <a:solidFill>
                  <a:srgbClr val="FF0000"/>
                </a:solidFill>
                <a:latin typeface="標楷體"/>
                <a:ea typeface="標楷體"/>
              </a:rPr>
              <a:t>創三</a:t>
            </a:r>
            <a:r>
              <a:rPr kumimoji="1" lang="en-US" altLang="zh-TW" sz="2800" cap="none" spc="0" dirty="0" smtClean="0">
                <a:solidFill>
                  <a:srgbClr val="FF0000"/>
                </a:solidFill>
                <a:latin typeface="標楷體"/>
                <a:ea typeface="標楷體"/>
              </a:rPr>
              <a:t>9</a:t>
            </a:r>
            <a:endParaRPr kumimoji="1" lang="zh-TW" altLang="zh-TW" sz="2800" cap="none" spc="0" dirty="0">
              <a:solidFill>
                <a:srgbClr val="FF0000"/>
              </a:solidFill>
              <a:latin typeface="標楷體"/>
              <a:ea typeface="標楷體"/>
            </a:endParaRPr>
          </a:p>
        </p:txBody>
      </p:sp>
    </p:spTree>
    <p:extLst>
      <p:ext uri="{BB962C8B-B14F-4D97-AF65-F5344CB8AC3E}">
        <p14:creationId xmlns:p14="http://schemas.microsoft.com/office/powerpoint/2010/main" val="1630116556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標題 3"/>
          <p:cNvSpPr txBox="1">
            <a:spLocks/>
          </p:cNvSpPr>
          <p:nvPr/>
        </p:nvSpPr>
        <p:spPr>
          <a:xfrm>
            <a:off x="539552" y="2564904"/>
            <a:ext cx="7772400" cy="266429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kern="1200" cap="all" spc="5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 Narrow" pitchFamily="34" charset="0"/>
                <a:ea typeface="微軟正黑體" pitchFamily="34" charset="-12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 Narrow" pitchFamily="34" charset="0"/>
                <a:ea typeface="微軟正黑體" pitchFamily="34" charset="-12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 Narrow" pitchFamily="34" charset="0"/>
                <a:ea typeface="微軟正黑體" pitchFamily="34" charset="-12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 Narrow" pitchFamily="34" charset="0"/>
                <a:ea typeface="微軟正黑體" pitchFamily="34" charset="-12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>
              <a:spcBef>
                <a:spcPct val="40000"/>
              </a:spcBef>
            </a:pPr>
            <a:r>
              <a:rPr kumimoji="1" lang="zh-TW" altLang="en-US" sz="8000" cap="none" spc="0" dirty="0" smtClean="0">
                <a:solidFill>
                  <a:srgbClr val="FF0000"/>
                </a:solidFill>
                <a:latin typeface="標楷體"/>
                <a:ea typeface="標楷體"/>
              </a:rPr>
              <a:t>「</a:t>
            </a:r>
            <a:r>
              <a:rPr kumimoji="1" lang="zh-TW" altLang="en-US" sz="8000" cap="none" spc="0" dirty="0">
                <a:solidFill>
                  <a:srgbClr val="FF0000"/>
                </a:solidFill>
                <a:latin typeface="標楷體"/>
                <a:ea typeface="標楷體"/>
              </a:rPr>
              <a:t>你在那裏</a:t>
            </a:r>
            <a:r>
              <a:rPr kumimoji="1" lang="en-US" altLang="zh-TW" sz="8000" cap="none" spc="0" dirty="0">
                <a:solidFill>
                  <a:srgbClr val="FF0000"/>
                </a:solidFill>
                <a:latin typeface="標楷體"/>
                <a:ea typeface="標楷體"/>
              </a:rPr>
              <a:t>﹖</a:t>
            </a:r>
            <a:r>
              <a:rPr kumimoji="1" lang="zh-TW" altLang="en-US" sz="8000" cap="none" spc="0" dirty="0" smtClean="0">
                <a:solidFill>
                  <a:srgbClr val="FF0000"/>
                </a:solidFill>
                <a:latin typeface="標楷體"/>
                <a:ea typeface="標楷體"/>
              </a:rPr>
              <a:t>」</a:t>
            </a:r>
            <a:r>
              <a:rPr kumimoji="1" lang="en-US" altLang="zh-TW" sz="5400" cap="none" spc="0" dirty="0" smtClean="0">
                <a:solidFill>
                  <a:srgbClr val="FF0000"/>
                </a:solidFill>
                <a:latin typeface="標楷體"/>
                <a:ea typeface="標楷體"/>
              </a:rPr>
              <a:t/>
            </a:r>
            <a:br>
              <a:rPr kumimoji="1" lang="en-US" altLang="zh-TW" sz="5400" cap="none" spc="0" dirty="0" smtClean="0">
                <a:solidFill>
                  <a:srgbClr val="FF0000"/>
                </a:solidFill>
                <a:latin typeface="標楷體"/>
                <a:ea typeface="標楷體"/>
              </a:rPr>
            </a:br>
            <a:r>
              <a:rPr kumimoji="1" lang="zh-TW" altLang="en-US" sz="2800" cap="none" spc="0" dirty="0" smtClean="0">
                <a:solidFill>
                  <a:srgbClr val="FF0000"/>
                </a:solidFill>
                <a:latin typeface="標楷體"/>
                <a:ea typeface="標楷體"/>
              </a:rPr>
              <a:t>創三</a:t>
            </a:r>
            <a:r>
              <a:rPr kumimoji="1" lang="en-US" altLang="zh-TW" sz="2800" cap="none" spc="0" dirty="0" smtClean="0">
                <a:solidFill>
                  <a:srgbClr val="FF0000"/>
                </a:solidFill>
                <a:latin typeface="標楷體"/>
                <a:ea typeface="標楷體"/>
              </a:rPr>
              <a:t>9</a:t>
            </a:r>
            <a:endParaRPr kumimoji="1" lang="zh-TW" altLang="zh-TW" sz="2800" cap="none" spc="0" dirty="0">
              <a:solidFill>
                <a:srgbClr val="FF0000"/>
              </a:solidFill>
              <a:latin typeface="標楷體"/>
              <a:ea typeface="標楷體"/>
            </a:endParaRPr>
          </a:p>
        </p:txBody>
      </p:sp>
    </p:spTree>
    <p:extLst>
      <p:ext uri="{BB962C8B-B14F-4D97-AF65-F5344CB8AC3E}">
        <p14:creationId xmlns:p14="http://schemas.microsoft.com/office/powerpoint/2010/main" val="4177188185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007888"/>
            <a:ext cx="7772400" cy="3725368"/>
          </a:xfrm>
        </p:spPr>
        <p:txBody>
          <a:bodyPr/>
          <a:lstStyle/>
          <a:p>
            <a:r>
              <a:rPr lang="zh-TW" altLang="en-US" sz="6000" dirty="0" smtClean="0">
                <a:solidFill>
                  <a:srgbClr val="FF0000"/>
                </a:solidFill>
              </a:rPr>
              <a:t>生命教育要找回人們忘記或失落的面貌</a:t>
            </a:r>
            <a:r>
              <a:rPr lang="zh-TW" altLang="en-US" sz="6000" dirty="0" smtClean="0">
                <a:solidFill>
                  <a:srgbClr val="FF0000"/>
                </a:solidFill>
                <a:latin typeface="新細明體"/>
                <a:ea typeface="新細明體"/>
              </a:rPr>
              <a:t>！</a:t>
            </a:r>
            <a:endParaRPr lang="zh-TW" altLang="en-US" sz="6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0137832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82154"/>
          </a:xfrm>
        </p:spPr>
        <p:txBody>
          <a:bodyPr/>
          <a:lstStyle/>
          <a:p>
            <a:r>
              <a:rPr lang="zh-TW" altLang="en-US" dirty="0">
                <a:solidFill>
                  <a:srgbClr val="3333CC"/>
                </a:solidFill>
              </a:rPr>
              <a:t>生命</a:t>
            </a:r>
            <a:r>
              <a:rPr lang="zh-TW" altLang="en-US" dirty="0" smtClean="0">
                <a:solidFill>
                  <a:srgbClr val="3333CC"/>
                </a:solidFill>
              </a:rPr>
              <a:t>教育對人之理解</a:t>
            </a:r>
            <a:r>
              <a:rPr lang="zh-TW" altLang="en-US" dirty="0" smtClean="0"/>
              <a:t>：</a:t>
            </a:r>
            <a:r>
              <a:rPr lang="zh-TW" altLang="en-US" dirty="0" smtClean="0">
                <a:solidFill>
                  <a:srgbClr val="FF0000"/>
                </a:solidFill>
              </a:rPr>
              <a:t>統整的人</a:t>
            </a:r>
            <a:endParaRPr lang="zh-TW" altLang="en-US" dirty="0" smtClean="0"/>
          </a:p>
        </p:txBody>
      </p:sp>
      <p:sp>
        <p:nvSpPr>
          <p:cNvPr id="14339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zh-TW" altLang="en-US" dirty="0" smtClean="0"/>
              <a:t>就生命的廣度而言</a:t>
            </a:r>
            <a:endParaRPr lang="en-US" altLang="zh-TW" dirty="0" smtClean="0"/>
          </a:p>
          <a:p>
            <a:pPr lvl="1" eaLnBrk="1" hangingPunct="1"/>
            <a:r>
              <a:rPr lang="zh-TW" altLang="en-US" dirty="0" smtClean="0"/>
              <a:t>人與天人物我間的關係，也可謂通達的人。</a:t>
            </a:r>
            <a:endParaRPr lang="en-US" altLang="zh-TW" dirty="0" smtClean="0"/>
          </a:p>
          <a:p>
            <a:pPr eaLnBrk="1" hangingPunct="1"/>
            <a:r>
              <a:rPr lang="zh-TW" altLang="en-US" dirty="0" smtClean="0"/>
              <a:t>就生命的深度而言</a:t>
            </a:r>
            <a:endParaRPr lang="en-US" altLang="zh-TW" dirty="0" smtClean="0"/>
          </a:p>
          <a:p>
            <a:pPr lvl="1" eaLnBrk="1" hangingPunct="1"/>
            <a:r>
              <a:rPr lang="zh-TW" altLang="en-US" dirty="0" smtClean="0"/>
              <a:t>人除了生存的能力，更需要生命的智慧 。或者更直接而言，成為自己， 讓自己真實活現出來。</a:t>
            </a:r>
          </a:p>
        </p:txBody>
      </p:sp>
      <p:sp>
        <p:nvSpPr>
          <p:cNvPr id="14340" name="投影片編號版面配置區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16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sz="16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sz="16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sz="16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sz="16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fld id="{C7B8466B-AD3C-4B73-AF3E-96384D177D50}" type="slidenum">
              <a:rPr lang="en-US" altLang="zh-TW" sz="1400" smtClean="0">
                <a:solidFill>
                  <a:srgbClr val="000000"/>
                </a:solidFill>
              </a:rPr>
              <a:pPr eaLnBrk="1" hangingPunct="1"/>
              <a:t>15</a:t>
            </a:fld>
            <a:endParaRPr lang="en-US" altLang="zh-TW" sz="140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2366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82154"/>
          </a:xfrm>
        </p:spPr>
        <p:txBody>
          <a:bodyPr/>
          <a:lstStyle/>
          <a:p>
            <a:r>
              <a:rPr lang="zh-TW" altLang="en-US" dirty="0" smtClean="0"/>
              <a:t>全人的理想</a:t>
            </a:r>
            <a:r>
              <a:rPr lang="zh-TW" altLang="en-US" dirty="0" smtClean="0">
                <a:latin typeface="新細明體"/>
                <a:ea typeface="新細明體"/>
              </a:rPr>
              <a:t>：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悲智雙運</a:t>
            </a: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755576" y="1628800"/>
            <a:ext cx="7859216" cy="4525963"/>
          </a:xfrm>
        </p:spPr>
        <p:txBody>
          <a:bodyPr/>
          <a:lstStyle/>
          <a:p>
            <a:r>
              <a:rPr lang="zh-TW" altLang="en-US" dirty="0" smtClean="0"/>
              <a:t>慈悲</a:t>
            </a:r>
            <a:r>
              <a:rPr lang="zh-TW" altLang="en-US" dirty="0" smtClean="0">
                <a:latin typeface="新細明體"/>
                <a:ea typeface="新細明體"/>
              </a:rPr>
              <a:t>：如慈母般溫柔的心靈</a:t>
            </a:r>
            <a:endParaRPr lang="en-US" altLang="zh-TW" dirty="0" smtClean="0">
              <a:latin typeface="新細明體"/>
              <a:ea typeface="新細明體"/>
            </a:endParaRPr>
          </a:p>
          <a:p>
            <a:pPr lvl="1"/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對生命的肯定及尊重</a:t>
            </a:r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1"/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清明的靈性修養</a:t>
            </a:r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智慧</a:t>
            </a:r>
            <a:r>
              <a:rPr lang="zh-TW" altLang="en-US" dirty="0" smtClean="0">
                <a:latin typeface="新細明體"/>
                <a:ea typeface="新細明體"/>
              </a:rPr>
              <a:t>：洞察生命真相的理智</a:t>
            </a:r>
            <a:endParaRPr lang="en-US" altLang="zh-TW" dirty="0" smtClean="0">
              <a:latin typeface="新細明體"/>
              <a:ea typeface="新細明體"/>
            </a:endParaRPr>
          </a:p>
          <a:p>
            <a:pPr lvl="1"/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對生命意義的肯定</a:t>
            </a:r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1"/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明辨是非善惡的能力</a:t>
            </a: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EABAC3-3E86-42F7-8CD4-BAD72C8A641B}" type="slidenum">
              <a:rPr lang="en-US" altLang="zh-TW" smtClean="0">
                <a:solidFill>
                  <a:srgbClr val="000000"/>
                </a:solidFill>
              </a:rPr>
              <a:pPr>
                <a:defRPr/>
              </a:pPr>
              <a:t>16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974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54162"/>
          </a:xfrm>
        </p:spPr>
        <p:txBody>
          <a:bodyPr/>
          <a:lstStyle/>
          <a:p>
            <a:r>
              <a:rPr kumimoji="1" lang="zh-TW" altLang="en-US" sz="5400" dirty="0">
                <a:solidFill>
                  <a:srgbClr val="FF0000"/>
                </a:solidFill>
                <a:latin typeface="標楷體"/>
                <a:ea typeface="標楷體"/>
                <a:cs typeface="新細明體"/>
              </a:rPr>
              <a:t>智慧：洞察</a:t>
            </a:r>
            <a:r>
              <a:rPr kumimoji="1" lang="zh-TW" altLang="en-US" sz="5400" dirty="0" smtClean="0">
                <a:solidFill>
                  <a:srgbClr val="FF0000"/>
                </a:solidFill>
                <a:latin typeface="標楷體"/>
                <a:ea typeface="標楷體"/>
                <a:cs typeface="新細明體"/>
              </a:rPr>
              <a:t>生命</a:t>
            </a:r>
            <a:r>
              <a:rPr kumimoji="1" lang="zh-TW" altLang="en-US" sz="5400" dirty="0">
                <a:solidFill>
                  <a:srgbClr val="FF0000"/>
                </a:solidFill>
                <a:latin typeface="標楷體"/>
                <a:ea typeface="標楷體"/>
                <a:cs typeface="新細明體"/>
              </a:rPr>
              <a:t>的</a:t>
            </a:r>
            <a:r>
              <a:rPr kumimoji="1" lang="zh-TW" altLang="en-US" sz="5400" dirty="0" smtClean="0">
                <a:solidFill>
                  <a:srgbClr val="FF0000"/>
                </a:solidFill>
                <a:latin typeface="標楷體"/>
                <a:ea typeface="標楷體"/>
                <a:cs typeface="新細明體"/>
              </a:rPr>
              <a:t>真相</a:t>
            </a:r>
            <a:endParaRPr kumimoji="1" lang="zh-TW" altLang="en-US" sz="5400" dirty="0">
              <a:solidFill>
                <a:srgbClr val="FF0000"/>
              </a:solidFill>
              <a:latin typeface="標楷體"/>
              <a:ea typeface="標楷體"/>
              <a:cs typeface="新細明體"/>
            </a:endParaRPr>
          </a:p>
        </p:txBody>
      </p:sp>
      <p:sp>
        <p:nvSpPr>
          <p:cNvPr id="7" name="內容版面配置區 6"/>
          <p:cNvSpPr>
            <a:spLocks noGrp="1"/>
          </p:cNvSpPr>
          <p:nvPr>
            <p:ph idx="1"/>
          </p:nvPr>
        </p:nvSpPr>
        <p:spPr>
          <a:xfrm>
            <a:off x="457200" y="1772816"/>
            <a:ext cx="8229600" cy="4353353"/>
          </a:xfrm>
        </p:spPr>
        <p:txBody>
          <a:bodyPr/>
          <a:lstStyle/>
          <a:p>
            <a:r>
              <a:rPr lang="zh-TW" altLang="en-US" sz="4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如何面對生命的迷惑</a:t>
            </a:r>
            <a:r>
              <a:rPr lang="zh-TW" altLang="en-US" sz="4000" dirty="0" smtClean="0">
                <a:latin typeface="新細明體"/>
                <a:ea typeface="新細明體"/>
              </a:rPr>
              <a:t>？</a:t>
            </a:r>
            <a:endParaRPr lang="en-US" altLang="zh-TW" sz="4000" dirty="0" smtClean="0">
              <a:latin typeface="新細明體"/>
              <a:ea typeface="新細明體"/>
            </a:endParaRPr>
          </a:p>
          <a:p>
            <a:pPr marL="457200" lvl="1" indent="0" eaLnBrk="1" hangingPunct="1">
              <a:lnSpc>
                <a:spcPct val="90000"/>
              </a:lnSpc>
              <a:spcBef>
                <a:spcPts val="1800"/>
              </a:spcBef>
              <a:buClr>
                <a:srgbClr val="663300"/>
              </a:buClr>
              <a:buSzPct val="90000"/>
              <a:buNone/>
            </a:pPr>
            <a:r>
              <a:rPr kumimoji="1" lang="zh-TW" altLang="en-US" sz="3200" b="1" kern="0" dirty="0" smtClean="0">
                <a:solidFill>
                  <a:srgbClr val="FF00FF"/>
                </a:solidFill>
                <a:latin typeface="新細明體"/>
                <a:ea typeface="新細明體"/>
              </a:rPr>
              <a:t>？</a:t>
            </a:r>
            <a:r>
              <a:rPr kumimoji="1" lang="zh-TW" altLang="en-US" sz="3200" kern="0" dirty="0" smtClean="0">
                <a:solidFill>
                  <a:srgbClr val="FF00FF"/>
                </a:solidFill>
                <a:latin typeface="Arial"/>
                <a:ea typeface="標楷體"/>
              </a:rPr>
              <a:t>我</a:t>
            </a:r>
            <a:r>
              <a:rPr kumimoji="1" lang="zh-TW" altLang="en-US" sz="3200" kern="0" dirty="0">
                <a:solidFill>
                  <a:srgbClr val="FF00FF"/>
                </a:solidFill>
                <a:latin typeface="Arial"/>
                <a:ea typeface="標楷體"/>
              </a:rPr>
              <a:t>為什麼活著？</a:t>
            </a:r>
          </a:p>
          <a:p>
            <a:pPr marL="457200" lvl="1" indent="0" eaLnBrk="1" hangingPunct="1">
              <a:lnSpc>
                <a:spcPct val="90000"/>
              </a:lnSpc>
              <a:spcBef>
                <a:spcPts val="1800"/>
              </a:spcBef>
              <a:buClr>
                <a:srgbClr val="663300"/>
              </a:buClr>
              <a:buSzPct val="90000"/>
              <a:buNone/>
            </a:pPr>
            <a:r>
              <a:rPr kumimoji="1" lang="zh-TW" altLang="en-US" sz="3200" b="1" kern="0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/>
              </a:rPr>
              <a:t>？</a:t>
            </a:r>
            <a:r>
              <a:rPr kumimoji="1" lang="zh-TW" altLang="en-US" sz="3200" kern="0" dirty="0" smtClean="0">
                <a:solidFill>
                  <a:srgbClr val="FF00FF"/>
                </a:solidFill>
                <a:latin typeface="Arial"/>
                <a:ea typeface="標楷體"/>
              </a:rPr>
              <a:t>我</a:t>
            </a:r>
            <a:r>
              <a:rPr kumimoji="1" lang="zh-TW" altLang="en-US" sz="3200" kern="0" dirty="0">
                <a:solidFill>
                  <a:srgbClr val="FF00FF"/>
                </a:solidFill>
                <a:latin typeface="Arial"/>
                <a:ea typeface="標楷體"/>
              </a:rPr>
              <a:t>該怎樣活著？</a:t>
            </a:r>
            <a:endParaRPr kumimoji="1" lang="en-US" altLang="zh-TW" sz="3200" kern="0" dirty="0">
              <a:solidFill>
                <a:srgbClr val="FF00FF"/>
              </a:solidFill>
              <a:latin typeface="Arial"/>
              <a:ea typeface="標楷體"/>
            </a:endParaRPr>
          </a:p>
          <a:p>
            <a:pPr marL="457200" lvl="1" indent="0" eaLnBrk="1" hangingPunct="1">
              <a:lnSpc>
                <a:spcPct val="90000"/>
              </a:lnSpc>
              <a:spcBef>
                <a:spcPts val="1800"/>
              </a:spcBef>
              <a:buClr>
                <a:srgbClr val="663300"/>
              </a:buClr>
              <a:buSzPct val="90000"/>
              <a:buNone/>
            </a:pPr>
            <a:r>
              <a:rPr kumimoji="1" lang="zh-TW" altLang="en-US" sz="3200" b="1" kern="0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/>
              </a:rPr>
              <a:t>？</a:t>
            </a:r>
            <a:r>
              <a:rPr kumimoji="1" lang="zh-TW" altLang="en-US" sz="3200" kern="0" dirty="0" smtClean="0">
                <a:solidFill>
                  <a:srgbClr val="FF00FF"/>
                </a:solidFill>
                <a:latin typeface="Arial"/>
                <a:ea typeface="標楷體"/>
              </a:rPr>
              <a:t>我</a:t>
            </a:r>
            <a:r>
              <a:rPr kumimoji="1" lang="zh-TW" altLang="en-US" sz="3200" kern="0" dirty="0">
                <a:solidFill>
                  <a:srgbClr val="FF00FF"/>
                </a:solidFill>
                <a:latin typeface="Arial"/>
                <a:ea typeface="標楷體"/>
              </a:rPr>
              <a:t>又如何能活出我該活出的生命</a:t>
            </a:r>
            <a:r>
              <a:rPr kumimoji="1" lang="zh-TW" altLang="en-US" sz="3200" kern="0" dirty="0" smtClean="0">
                <a:solidFill>
                  <a:srgbClr val="FF00FF"/>
                </a:solidFill>
                <a:latin typeface="Arial"/>
                <a:ea typeface="標楷體"/>
              </a:rPr>
              <a:t>？</a:t>
            </a:r>
            <a:endParaRPr kumimoji="1" lang="en-US" altLang="zh-TW" sz="3200" kern="0" dirty="0" smtClean="0">
              <a:solidFill>
                <a:srgbClr val="FF00FF"/>
              </a:solidFill>
              <a:latin typeface="Arial"/>
              <a:ea typeface="標楷體"/>
            </a:endParaRPr>
          </a:p>
          <a:p>
            <a:pPr marL="457200" lvl="1" indent="0" algn="r" eaLnBrk="1" hangingPunct="1">
              <a:lnSpc>
                <a:spcPct val="90000"/>
              </a:lnSpc>
              <a:spcBef>
                <a:spcPts val="1800"/>
              </a:spcBef>
              <a:buClr>
                <a:srgbClr val="663300"/>
              </a:buClr>
              <a:buSzPct val="90000"/>
              <a:buNone/>
            </a:pPr>
            <a:r>
              <a:rPr kumimoji="1" lang="zh-TW" altLang="en-US" sz="3200" kern="0" dirty="0" smtClean="0">
                <a:solidFill>
                  <a:srgbClr val="9900CC"/>
                </a:solidFill>
                <a:latin typeface="Arial"/>
                <a:ea typeface="標楷體"/>
              </a:rPr>
              <a:t>孫</a:t>
            </a:r>
            <a:r>
              <a:rPr kumimoji="1" lang="zh-TW" altLang="en-US" sz="3200" kern="0" dirty="0">
                <a:solidFill>
                  <a:srgbClr val="9900CC"/>
                </a:solidFill>
                <a:latin typeface="Arial"/>
                <a:ea typeface="標楷體"/>
              </a:rPr>
              <a:t>效智</a:t>
            </a:r>
            <a:r>
              <a:rPr kumimoji="1" lang="en-US" altLang="zh-TW" sz="3200" kern="0" dirty="0">
                <a:solidFill>
                  <a:srgbClr val="9900CC"/>
                </a:solidFill>
                <a:latin typeface="Arial"/>
                <a:ea typeface="標楷體"/>
              </a:rPr>
              <a:t>(2005)</a:t>
            </a:r>
          </a:p>
          <a:p>
            <a:pPr marL="457200" lvl="1" indent="0" eaLnBrk="1" hangingPunct="1">
              <a:lnSpc>
                <a:spcPct val="90000"/>
              </a:lnSpc>
              <a:spcBef>
                <a:spcPts val="1800"/>
              </a:spcBef>
              <a:buClr>
                <a:srgbClr val="663300"/>
              </a:buClr>
              <a:buSzPct val="90000"/>
              <a:buNone/>
            </a:pPr>
            <a:endParaRPr kumimoji="1" lang="zh-TW" altLang="en-US" sz="3200" kern="0" dirty="0">
              <a:solidFill>
                <a:srgbClr val="9900CC"/>
              </a:solidFill>
              <a:latin typeface="Arial"/>
              <a:ea typeface="標楷體"/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32D0130-4A6E-4A33-A600-DEDE6939F34F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9116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11560" y="1844824"/>
            <a:ext cx="7772400" cy="3024336"/>
          </a:xfrm>
        </p:spPr>
        <p:txBody>
          <a:bodyPr/>
          <a:lstStyle/>
          <a:p>
            <a:pPr algn="ctr">
              <a:lnSpc>
                <a:spcPct val="150000"/>
              </a:lnSpc>
            </a:pPr>
            <a:r>
              <a:rPr lang="zh-TW" altLang="en-US" dirty="0" smtClean="0"/>
              <a:t>無常與死亡讓生命意義失落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zh-TW" altLang="en-US" dirty="0" smtClean="0"/>
              <a:t>人為何而活呢？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zh-TW" altLang="en-US" dirty="0"/>
              <a:t>而我</a:t>
            </a:r>
            <a:r>
              <a:rPr lang="zh-TW" altLang="en-US" dirty="0" smtClean="0"/>
              <a:t>又為何</a:t>
            </a:r>
            <a:r>
              <a:rPr lang="zh-TW" altLang="en-US" dirty="0"/>
              <a:t>而活呢？</a:t>
            </a:r>
          </a:p>
        </p:txBody>
      </p:sp>
      <p:sp>
        <p:nvSpPr>
          <p:cNvPr id="3" name="文字方塊 2"/>
          <p:cNvSpPr txBox="1"/>
          <p:nvPr/>
        </p:nvSpPr>
        <p:spPr>
          <a:xfrm>
            <a:off x="611560" y="476672"/>
            <a:ext cx="364715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5400" dirty="0" smtClean="0">
                <a:solidFill>
                  <a:srgbClr val="FFFFFF"/>
                </a:solidFill>
                <a:latin typeface="華康行書體(P)" panose="03000500000000000000" pitchFamily="66" charset="-120"/>
                <a:ea typeface="華康行書體(P)" panose="03000500000000000000" pitchFamily="66" charset="-120"/>
              </a:rPr>
              <a:t>人生第一問</a:t>
            </a:r>
            <a:endParaRPr lang="zh-TW" altLang="en-US" sz="5400" dirty="0">
              <a:solidFill>
                <a:srgbClr val="FFFFFF"/>
              </a:solidFill>
              <a:latin typeface="華康行書體(P)" panose="03000500000000000000" pitchFamily="66" charset="-120"/>
              <a:ea typeface="華康行書體(P)" panose="03000500000000000000" pitchFamily="66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252050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626" name="Picture 33" descr="killing_ques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8763" y="792163"/>
            <a:ext cx="6067425" cy="606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7890" name="Text Box 18"/>
          <p:cNvSpPr txBox="1">
            <a:spLocks noChangeArrowheads="1"/>
          </p:cNvSpPr>
          <p:nvPr/>
        </p:nvSpPr>
        <p:spPr bwMode="auto">
          <a:xfrm>
            <a:off x="611560" y="3170310"/>
            <a:ext cx="8207375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20000"/>
              </a:spcBef>
              <a:defRPr/>
            </a:pPr>
            <a:r>
              <a:rPr lang="zh-TW" altLang="en-US" sz="8000" b="0" spc="3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glow rad="228600">
                    <a:schemeClr val="accent3">
                      <a:alpha val="40000"/>
                    </a:schemeClr>
                  </a:glow>
                </a:effectLst>
                <a:latin typeface="金梅海報書法字形" pitchFamily="49" charset="-120"/>
                <a:ea typeface="金梅海報書法字形" pitchFamily="49" charset="-120"/>
              </a:rPr>
              <a:t>你希望活到幾歲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78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78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078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95536" y="1772816"/>
            <a:ext cx="8229600" cy="2376264"/>
          </a:xfrm>
        </p:spPr>
        <p:txBody>
          <a:bodyPr/>
          <a:lstStyle/>
          <a:p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是誰在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說話？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dirty="0" smtClean="0">
                <a:latin typeface="標楷體" pitchFamily="65" charset="-120"/>
                <a:ea typeface="標楷體" pitchFamily="65" charset="-120"/>
              </a:rPr>
            </a:b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dirty="0" smtClean="0">
                <a:latin typeface="標楷體" pitchFamily="65" charset="-120"/>
                <a:ea typeface="標楷體" pitchFamily="65" charset="-120"/>
              </a:rPr>
            </a:br>
            <a:r>
              <a:rPr lang="zh-TW" altLang="en-US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不同</a:t>
            </a:r>
            <a:r>
              <a:rPr lang="zh-TW" altLang="en-US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位置會看到不同的世界</a:t>
            </a:r>
            <a:r>
              <a:rPr lang="en-US" altLang="zh-TW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﹗</a:t>
            </a:r>
            <a:endParaRPr lang="zh-TW" altLang="en-US" dirty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538BA7-DC17-444D-B1F4-120D13F1994D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7788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650" name="Picture 5" descr="http://what-buddha-said.net/Pics/shortlife1.jpg">
            <a:hlinkClick r:id="rId3" action="ppaction://hlinkfile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28825"/>
            <a:ext cx="9144000" cy="482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1"/>
          <p:cNvSpPr/>
          <p:nvPr/>
        </p:nvSpPr>
        <p:spPr>
          <a:xfrm>
            <a:off x="1187624" y="620688"/>
            <a:ext cx="6768752" cy="156966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zh-TW" altLang="en-US" sz="9600" dirty="0">
                <a:solidFill>
                  <a:srgbClr val="FFFF0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ea typeface="金梅海報書法字形" pitchFamily="49" charset="-120"/>
              </a:rPr>
              <a:t>生命</a:t>
            </a:r>
            <a:r>
              <a:rPr lang="zh-TW" altLang="en-US" sz="9600" dirty="0" smtClean="0">
                <a:solidFill>
                  <a:srgbClr val="FFFF0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ea typeface="金梅海報書法字形" pitchFamily="49" charset="-120"/>
              </a:rPr>
              <a:t>的限度</a:t>
            </a:r>
            <a:endParaRPr lang="zh-TW" altLang="en-US" sz="9600" dirty="0">
              <a:solidFill>
                <a:srgbClr val="FFFF00"/>
              </a:solidFill>
              <a:effectLst>
                <a:glow rad="139700">
                  <a:schemeClr val="accent4">
                    <a:satMod val="175000"/>
                    <a:alpha val="40000"/>
                  </a:schemeClr>
                </a:glow>
              </a:effectLst>
              <a:ea typeface="金梅海報書法字形" pitchFamily="49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322564" y="404664"/>
            <a:ext cx="8569325" cy="4339650"/>
          </a:xfrm>
          <a:prstGeom prst="rect">
            <a:avLst/>
          </a:prstGeom>
          <a:noFill/>
          <a:extLst/>
        </p:spPr>
        <p:txBody>
          <a:bodyPr>
            <a:spAutoFit/>
          </a:bodyPr>
          <a:lstStyle/>
          <a:p>
            <a:pPr>
              <a:defRPr/>
            </a:pPr>
            <a:r>
              <a:rPr lang="zh-TW" altLang="en-US" sz="6000" dirty="0" smtClean="0">
                <a:solidFill>
                  <a:srgbClr val="FFFF00"/>
                </a:solidFill>
                <a:effectLst>
                  <a:glow rad="139700">
                    <a:srgbClr val="000000">
                      <a:satMod val="175000"/>
                      <a:alpha val="40000"/>
                    </a:srgbClr>
                  </a:glow>
                </a:effectLst>
                <a:ea typeface="金梅海報書法字形" pitchFamily="49" charset="-120"/>
              </a:rPr>
              <a:t>生命不一定贏在起跑點</a:t>
            </a:r>
            <a:endParaRPr lang="en-US" altLang="zh-TW" sz="6000" dirty="0">
              <a:solidFill>
                <a:srgbClr val="FFFF00"/>
              </a:solidFill>
              <a:effectLst>
                <a:glow rad="139700">
                  <a:srgbClr val="000000">
                    <a:satMod val="175000"/>
                    <a:alpha val="40000"/>
                  </a:srgbClr>
                </a:glow>
              </a:effectLst>
              <a:ea typeface="金梅海報書法字形" pitchFamily="49" charset="-120"/>
            </a:endParaRPr>
          </a:p>
          <a:p>
            <a:pPr algn="ctr">
              <a:lnSpc>
                <a:spcPct val="150000"/>
              </a:lnSpc>
              <a:defRPr/>
            </a:pPr>
            <a:r>
              <a:rPr lang="zh-TW" altLang="en-US" sz="7200" dirty="0">
                <a:solidFill>
                  <a:srgbClr val="FFFF00"/>
                </a:solidFill>
                <a:effectLst>
                  <a:glow rad="139700">
                    <a:srgbClr val="000000">
                      <a:satMod val="175000"/>
                      <a:alpha val="40000"/>
                    </a:srgbClr>
                  </a:glow>
                </a:effectLst>
                <a:ea typeface="金梅海報書法字形" pitchFamily="49" charset="-120"/>
              </a:rPr>
              <a:t>	</a:t>
            </a:r>
            <a:r>
              <a:rPr lang="zh-TW" altLang="en-US" sz="7200" dirty="0" smtClean="0">
                <a:solidFill>
                  <a:srgbClr val="FF0000"/>
                </a:solidFill>
                <a:effectLst>
                  <a:glow rad="139700">
                    <a:srgbClr val="000000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金梅海報書法字形" pitchFamily="49" charset="-120"/>
              </a:rPr>
              <a:t>而在於</a:t>
            </a:r>
            <a:endParaRPr lang="en-US" altLang="zh-TW" sz="7200" dirty="0" smtClean="0">
              <a:solidFill>
                <a:srgbClr val="FF0000"/>
              </a:solidFill>
              <a:effectLst>
                <a:glow rad="139700">
                  <a:srgbClr val="000000">
                    <a:satMod val="175000"/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金梅海報書法字形" pitchFamily="49" charset="-120"/>
            </a:endParaRPr>
          </a:p>
          <a:p>
            <a:pPr algn="r">
              <a:lnSpc>
                <a:spcPct val="150000"/>
              </a:lnSpc>
              <a:defRPr/>
            </a:pPr>
            <a:r>
              <a:rPr lang="zh-TW" altLang="en-US" sz="7200" dirty="0" smtClean="0">
                <a:solidFill>
                  <a:srgbClr val="FF0000"/>
                </a:solidFill>
                <a:effectLst>
                  <a:glow rad="139700">
                    <a:srgbClr val="000000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金梅海報書法字形" pitchFamily="49" charset="-120"/>
              </a:rPr>
              <a:t>生命的終點為何</a:t>
            </a:r>
            <a:r>
              <a:rPr lang="zh-TW" altLang="en-US" sz="7200" dirty="0" smtClean="0">
                <a:solidFill>
                  <a:srgbClr val="FF0000"/>
                </a:solidFill>
                <a:effectLst>
                  <a:glow rad="139700">
                    <a:srgbClr val="000000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/>
                <a:ea typeface="新細明體"/>
              </a:rPr>
              <a:t>？</a:t>
            </a:r>
            <a:endParaRPr lang="zh-TW" altLang="en-US" sz="7200" dirty="0">
              <a:solidFill>
                <a:srgbClr val="FF0000"/>
              </a:solidFill>
              <a:effectLst>
                <a:glow rad="139700">
                  <a:srgbClr val="000000">
                    <a:satMod val="175000"/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金梅海報書法字形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427872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79512" y="116632"/>
            <a:ext cx="8569325" cy="4247317"/>
          </a:xfrm>
          <a:prstGeom prst="rect">
            <a:avLst/>
          </a:prstGeom>
          <a:noFill/>
          <a:extLst/>
        </p:spPr>
        <p:txBody>
          <a:bodyPr>
            <a:spAutoFit/>
          </a:bodyPr>
          <a:lstStyle/>
          <a:p>
            <a:pPr algn="r">
              <a:lnSpc>
                <a:spcPct val="150000"/>
              </a:lnSpc>
              <a:defRPr/>
            </a:pPr>
            <a:r>
              <a:rPr lang="zh-TW" altLang="en-US" sz="6000" dirty="0" smtClean="0">
                <a:solidFill>
                  <a:srgbClr val="FF0000"/>
                </a:solidFill>
                <a:effectLst>
                  <a:glow rad="139700">
                    <a:srgbClr val="000000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金梅海報書法字形" pitchFamily="49" charset="-120"/>
              </a:rPr>
              <a:t>生命的終點為何</a:t>
            </a:r>
            <a:r>
              <a:rPr lang="zh-TW" altLang="en-US" sz="6000" dirty="0" smtClean="0">
                <a:solidFill>
                  <a:srgbClr val="FF0000"/>
                </a:solidFill>
                <a:effectLst>
                  <a:glow rad="139700">
                    <a:srgbClr val="000000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/>
                <a:ea typeface="新細明體"/>
              </a:rPr>
              <a:t>？</a:t>
            </a:r>
            <a:endParaRPr lang="en-US" altLang="zh-TW" sz="6000" dirty="0" smtClean="0">
              <a:solidFill>
                <a:srgbClr val="FF0000"/>
              </a:solidFill>
              <a:effectLst>
                <a:glow rad="139700">
                  <a:srgbClr val="000000">
                    <a:satMod val="175000"/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新細明體"/>
              <a:ea typeface="新細明體"/>
            </a:endParaRPr>
          </a:p>
          <a:p>
            <a:pPr algn="r">
              <a:lnSpc>
                <a:spcPct val="150000"/>
              </a:lnSpc>
              <a:defRPr/>
            </a:pPr>
            <a:r>
              <a:rPr lang="zh-TW" altLang="en-US" sz="6000" dirty="0">
                <a:solidFill>
                  <a:srgbClr val="FF0000"/>
                </a:solidFill>
                <a:effectLst>
                  <a:glow rad="139700">
                    <a:srgbClr val="000000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/>
                <a:ea typeface="新細明體"/>
              </a:rPr>
              <a:t>卻是</a:t>
            </a:r>
            <a:r>
              <a:rPr lang="zh-TW" altLang="en-US" sz="6000" dirty="0" smtClean="0">
                <a:solidFill>
                  <a:srgbClr val="FF0000"/>
                </a:solidFill>
                <a:effectLst>
                  <a:glow rad="139700">
                    <a:srgbClr val="000000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/>
                <a:ea typeface="新細明體"/>
              </a:rPr>
              <a:t>難以捉摸！</a:t>
            </a:r>
            <a:endParaRPr lang="en-US" altLang="zh-TW" sz="6000" dirty="0" smtClean="0">
              <a:solidFill>
                <a:srgbClr val="FF0000"/>
              </a:solidFill>
              <a:effectLst>
                <a:glow rad="139700">
                  <a:srgbClr val="000000">
                    <a:satMod val="175000"/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新細明體"/>
              <a:ea typeface="新細明體"/>
            </a:endParaRPr>
          </a:p>
          <a:p>
            <a:pPr algn="r">
              <a:lnSpc>
                <a:spcPct val="150000"/>
              </a:lnSpc>
              <a:defRPr/>
            </a:pPr>
            <a:r>
              <a:rPr lang="zh-TW" altLang="en-US" sz="6000" dirty="0" smtClean="0">
                <a:solidFill>
                  <a:srgbClr val="FF0000"/>
                </a:solidFill>
                <a:effectLst>
                  <a:glow rad="139700">
                    <a:srgbClr val="000000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金梅海報書法字形" pitchFamily="49" charset="-120"/>
              </a:rPr>
              <a:t>無常像小偷，突然出現</a:t>
            </a:r>
            <a:endParaRPr lang="zh-TW" altLang="en-US" sz="6000" dirty="0">
              <a:solidFill>
                <a:srgbClr val="FF0000"/>
              </a:solidFill>
              <a:effectLst>
                <a:glow rad="139700">
                  <a:srgbClr val="000000">
                    <a:satMod val="175000"/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金梅海報書法字形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126867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4213" y="332656"/>
            <a:ext cx="7772400" cy="1728192"/>
          </a:xfrm>
        </p:spPr>
        <p:txBody>
          <a:bodyPr/>
          <a:lstStyle/>
          <a:p>
            <a:pPr eaLnBrk="1" hangingPunct="1"/>
            <a:r>
              <a:rPr lang="en-US" altLang="zh-TW" sz="4000" dirty="0" smtClean="0">
                <a:latin typeface="+mj-ea"/>
              </a:rPr>
              <a:t>2012</a:t>
            </a:r>
            <a:r>
              <a:rPr lang="zh-TW" altLang="en-US" sz="4000" dirty="0" smtClean="0">
                <a:latin typeface="+mj-ea"/>
              </a:rPr>
              <a:t>年在總統競選辯論時，無預警的山崩，奪走許多人的生命</a:t>
            </a:r>
          </a:p>
        </p:txBody>
      </p:sp>
      <p:pic>
        <p:nvPicPr>
          <p:cNvPr id="2051" name="Picture 6" descr="34910751987218986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2564904"/>
            <a:ext cx="3749675" cy="3456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7" descr="U662P1T1D20150384F21DT2010042610292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2564904"/>
            <a:ext cx="3619500" cy="3456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06393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2015</a:t>
            </a:r>
            <a:r>
              <a:rPr lang="zh-TW" altLang="en-US" dirty="0" smtClean="0"/>
              <a:t>年八仙樂園塵暴</a:t>
            </a:r>
            <a:r>
              <a:rPr lang="en-US" altLang="zh-TW" dirty="0" smtClean="0"/>
              <a:t>…</a:t>
            </a:r>
            <a:endParaRPr lang="zh-TW" altLang="en-US" dirty="0"/>
          </a:p>
        </p:txBody>
      </p:sp>
      <p:pic>
        <p:nvPicPr>
          <p:cNvPr id="187394" name="Picture 2" descr="http://image.funmakr.com/files/styles/rs-big/public/media/y/i/n/g/m/u/k/u/a/i/ying_mu_kuai_zhao_2015-06-28_xia_wu_3.02.1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844824"/>
            <a:ext cx="7562685" cy="4032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192432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2015</a:t>
            </a:r>
            <a:r>
              <a:rPr lang="zh-TW" altLang="en-US" dirty="0" smtClean="0"/>
              <a:t>年八仙樂園塵暴</a:t>
            </a:r>
            <a:r>
              <a:rPr lang="en-US" altLang="zh-TW" dirty="0" smtClean="0"/>
              <a:t>…</a:t>
            </a:r>
            <a:endParaRPr lang="zh-TW" altLang="en-US" dirty="0"/>
          </a:p>
        </p:txBody>
      </p:sp>
      <p:pic>
        <p:nvPicPr>
          <p:cNvPr id="190466" name="Picture 2" descr="1435595552472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2132856"/>
            <a:ext cx="7056784" cy="352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117533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zh-TW" altLang="zh-TW" smtClean="0"/>
          </a:p>
        </p:txBody>
      </p:sp>
      <p:sp>
        <p:nvSpPr>
          <p:cNvPr id="160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zh-TW" altLang="zh-TW" smtClean="0">
              <a:ea typeface="新細明體" pitchFamily="18" charset="-120"/>
            </a:endParaRPr>
          </a:p>
        </p:txBody>
      </p:sp>
      <p:pic>
        <p:nvPicPr>
          <p:cNvPr id="160772" name="Picture 5" descr="Baby_Death_65138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" y="-28575"/>
            <a:ext cx="9182100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0247" name="Rectangle 7"/>
          <p:cNvSpPr>
            <a:spLocks noChangeArrowheads="1"/>
          </p:cNvSpPr>
          <p:nvPr/>
        </p:nvSpPr>
        <p:spPr bwMode="auto">
          <a:xfrm>
            <a:off x="186163" y="188640"/>
            <a:ext cx="8711950" cy="1019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0" hangingPunct="0">
              <a:defRPr/>
            </a:pPr>
            <a:r>
              <a:rPr kumimoji="1" lang="zh-TW" altLang="en-US" sz="7200" b="1" dirty="0">
                <a:ln w="1905"/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  <a:ea typeface="金梅毛隸破裂字形" pitchFamily="49" charset="-120"/>
              </a:rPr>
              <a:t>接受這個殘酷的事實</a:t>
            </a:r>
          </a:p>
        </p:txBody>
      </p:sp>
      <p:sp>
        <p:nvSpPr>
          <p:cNvPr id="650248" name="Rectangle 8"/>
          <p:cNvSpPr>
            <a:spLocks noChangeArrowheads="1"/>
          </p:cNvSpPr>
          <p:nvPr/>
        </p:nvSpPr>
        <p:spPr bwMode="auto">
          <a:xfrm>
            <a:off x="1092077" y="4437112"/>
            <a:ext cx="6576268" cy="193899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zh-TW" altLang="en-US" sz="6000" dirty="0">
                <a:solidFill>
                  <a:srgbClr val="FFFF0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ea typeface="金梅海報書法字形" pitchFamily="49" charset="-120"/>
              </a:rPr>
              <a:t>死神隨時隨地都會</a:t>
            </a:r>
          </a:p>
          <a:p>
            <a:pPr algn="ctr">
              <a:defRPr/>
            </a:pPr>
            <a:r>
              <a:rPr lang="zh-TW" altLang="en-US" sz="6000" dirty="0">
                <a:solidFill>
                  <a:srgbClr val="FFFF0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ea typeface="金梅海報書法字形" pitchFamily="49" charset="-120"/>
              </a:rPr>
              <a:t>降臨你我的身上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02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502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502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02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502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502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502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502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502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50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1000"/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27584" y="1340768"/>
            <a:ext cx="7575550" cy="2592288"/>
          </a:xfrm>
        </p:spPr>
        <p:txBody>
          <a:bodyPr/>
          <a:lstStyle/>
          <a:p>
            <a:r>
              <a:rPr lang="zh-TW" altLang="en-US" sz="6000" dirty="0" smtClean="0">
                <a:latin typeface="華康勘亭流" panose="03000809000000000000" pitchFamily="65" charset="-120"/>
                <a:ea typeface="華康勘亭流" panose="03000809000000000000" pitchFamily="65" charset="-120"/>
              </a:rPr>
              <a:t>請把眼睛閉起來</a:t>
            </a:r>
            <a:endParaRPr lang="zh-TW" altLang="en-US" sz="6000" dirty="0">
              <a:latin typeface="華康勘亭流" panose="03000809000000000000" pitchFamily="65" charset="-120"/>
              <a:ea typeface="華康勘亭流" panose="030008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095045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986" name="Picture 5" descr="http://i.olhares.com/data/big/195/195718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66738" y="0"/>
            <a:ext cx="1027747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29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2713" y="4293096"/>
            <a:ext cx="8918575" cy="1754326"/>
          </a:xfrm>
          <a:extLst/>
        </p:spPr>
        <p:txBody>
          <a:bodyPr>
            <a:spAutoFit/>
          </a:bodyPr>
          <a:lstStyle/>
          <a:p>
            <a:pPr marL="0" indent="0">
              <a:spcBef>
                <a:spcPct val="0"/>
              </a:spcBef>
              <a:buFontTx/>
              <a:buNone/>
              <a:defRPr/>
            </a:pPr>
            <a:r>
              <a:rPr lang="zh-TW" altLang="en-US" sz="5400" kern="1200" dirty="0">
                <a:solidFill>
                  <a:srgbClr val="FFFF0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ea typeface="金梅海報書法字形" pitchFamily="49" charset="-120"/>
              </a:rPr>
              <a:t>當</a:t>
            </a:r>
            <a:r>
              <a:rPr lang="zh-TW" altLang="en-US" sz="5400" kern="1200" dirty="0" smtClean="0">
                <a:solidFill>
                  <a:srgbClr val="FFFF0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ea typeface="金梅海報書法字形" pitchFamily="49" charset="-120"/>
              </a:rPr>
              <a:t>死神或無常降臨</a:t>
            </a:r>
            <a:r>
              <a:rPr lang="zh-TW" altLang="en-US" sz="5400" kern="1200" dirty="0">
                <a:solidFill>
                  <a:srgbClr val="FFFF0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ea typeface="金梅海報書法字形" pitchFamily="49" charset="-120"/>
              </a:rPr>
              <a:t>時</a:t>
            </a:r>
          </a:p>
          <a:p>
            <a:pPr marL="0" indent="0">
              <a:spcBef>
                <a:spcPct val="0"/>
              </a:spcBef>
              <a:buFontTx/>
              <a:buNone/>
              <a:defRPr/>
            </a:pPr>
            <a:r>
              <a:rPr lang="zh-TW" altLang="en-US" sz="5400" kern="1200" dirty="0" smtClean="0">
                <a:solidFill>
                  <a:srgbClr val="FFFF0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ea typeface="金梅海報書法字形" pitchFamily="49" charset="-120"/>
              </a:rPr>
              <a:t>可否無</a:t>
            </a:r>
            <a:r>
              <a:rPr lang="zh-TW" altLang="en-US" sz="5400" kern="1200" dirty="0">
                <a:solidFill>
                  <a:srgbClr val="FFFF0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ea typeface="金梅海報書法字形" pitchFamily="49" charset="-120"/>
              </a:rPr>
              <a:t>憂無懼地準備走向</a:t>
            </a:r>
            <a:r>
              <a:rPr lang="en-US" altLang="zh-TW" sz="5400" kern="1200" dirty="0">
                <a:solidFill>
                  <a:srgbClr val="FFFF0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ea typeface="金梅海報書法字形" pitchFamily="49" charset="-120"/>
              </a:rPr>
              <a:t>…</a:t>
            </a:r>
            <a:endParaRPr lang="zh-TW" altLang="en-US" sz="5400" kern="1200" dirty="0">
              <a:solidFill>
                <a:srgbClr val="FFFF00"/>
              </a:solidFill>
              <a:effectLst>
                <a:glow rad="139700">
                  <a:schemeClr val="accent4">
                    <a:satMod val="175000"/>
                    <a:alpha val="40000"/>
                  </a:schemeClr>
                </a:glow>
              </a:effectLst>
              <a:ea typeface="金梅海報書法字形" pitchFamily="49" charset="-12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034" name="Picture 4" descr="CS4+-+LAST+SUPP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44700"/>
            <a:ext cx="9144000" cy="4840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222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68313" y="188913"/>
            <a:ext cx="8218487" cy="1655762"/>
          </a:xfrm>
          <a:noFill/>
          <a:effectLst>
            <a:outerShdw dist="35921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/>
          <a:p>
            <a:pPr algn="ctr" eaLnBrk="1" hangingPunct="1">
              <a:spcBef>
                <a:spcPct val="0"/>
              </a:spcBef>
              <a:buFont typeface="Wingdings" pitchFamily="2" charset="2"/>
              <a:buNone/>
            </a:pPr>
            <a:r>
              <a:rPr lang="zh-TW" altLang="en-US" sz="4800" dirty="0">
                <a:solidFill>
                  <a:schemeClr val="bg1"/>
                </a:solidFill>
                <a:latin typeface="金梅海報書法字形" pitchFamily="49" charset="-120"/>
                <a:ea typeface="金梅海報書法字形" pitchFamily="49" charset="-120"/>
              </a:rPr>
              <a:t>能否</a:t>
            </a:r>
            <a:r>
              <a:rPr lang="zh-TW" altLang="en-US" sz="4800" dirty="0" smtClean="0">
                <a:solidFill>
                  <a:schemeClr val="bg1"/>
                </a:solidFill>
                <a:latin typeface="金梅海報書法字形" pitchFamily="49" charset="-120"/>
                <a:ea typeface="金梅海報書法字形" pitchFamily="49" charset="-120"/>
              </a:rPr>
              <a:t>今天當成生命的最後一天</a:t>
            </a:r>
          </a:p>
          <a:p>
            <a:pPr algn="ctr" eaLnBrk="1" hangingPunct="1">
              <a:spcBef>
                <a:spcPct val="0"/>
              </a:spcBef>
              <a:buFont typeface="Wingdings" pitchFamily="2" charset="2"/>
              <a:buNone/>
            </a:pPr>
            <a:r>
              <a:rPr lang="zh-TW" altLang="en-US" sz="4800" dirty="0" smtClean="0">
                <a:solidFill>
                  <a:schemeClr val="bg1"/>
                </a:solidFill>
                <a:latin typeface="金梅海報書法字形" pitchFamily="49" charset="-120"/>
                <a:ea typeface="金梅海報書法字形" pitchFamily="49" charset="-120"/>
              </a:rPr>
              <a:t>選擇每個今天所做的事</a:t>
            </a:r>
            <a:r>
              <a:rPr lang="zh-TW" altLang="en-US" sz="4800" dirty="0" smtClean="0">
                <a:solidFill>
                  <a:schemeClr val="bg1"/>
                </a:solidFill>
                <a:latin typeface="新細明體"/>
                <a:ea typeface="新細明體"/>
              </a:rPr>
              <a:t>？</a:t>
            </a:r>
            <a:endParaRPr lang="zh-TW" altLang="en-US" sz="4800" dirty="0" smtClean="0">
              <a:solidFill>
                <a:schemeClr val="bg1"/>
              </a:solidFill>
              <a:latin typeface="金梅海報書法字形" pitchFamily="49" charset="-120"/>
              <a:ea typeface="金梅海報書法字形" pitchFamily="49" charset="-12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22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922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22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922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日期版面配置區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256DD79-F3DC-47D6-A0B9-8CEFEDB2DAB9}" type="datetime1">
              <a:rPr kumimoji="1" lang="zh-TW" altLang="en-US" smtClean="0">
                <a:solidFill>
                  <a:srgbClr val="006699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2015/8/3</a:t>
            </a:fld>
            <a:endParaRPr kumimoji="1" lang="en-US" altLang="zh-TW" smtClean="0">
              <a:solidFill>
                <a:srgbClr val="006699"/>
              </a:solidFill>
              <a:latin typeface="Arial" charset="0"/>
            </a:endParaRPr>
          </a:p>
        </p:txBody>
      </p:sp>
      <p:sp>
        <p:nvSpPr>
          <p:cNvPr id="26627" name="投影片編號版面配置區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7CE23E4-3CDC-43A7-B662-E98F0301E0F0}" type="slidenum">
              <a:rPr kumimoji="1" lang="en-US" altLang="zh-TW" smtClean="0">
                <a:solidFill>
                  <a:srgbClr val="006699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kumimoji="1" lang="en-US" altLang="zh-TW" smtClean="0">
              <a:solidFill>
                <a:srgbClr val="006699"/>
              </a:solidFill>
              <a:latin typeface="Arial" charset="0"/>
            </a:endParaRPr>
          </a:p>
        </p:txBody>
      </p:sp>
      <p:sp>
        <p:nvSpPr>
          <p:cNvPr id="3077" name="Rectangle 2"/>
          <p:cNvSpPr>
            <a:spLocks noGrp="1" noChangeArrowheads="1"/>
          </p:cNvSpPr>
          <p:nvPr>
            <p:ph type="title"/>
          </p:nvPr>
        </p:nvSpPr>
        <p:spPr>
          <a:xfrm>
            <a:off x="-541337" y="333375"/>
            <a:ext cx="8229601" cy="1366838"/>
          </a:xfrm>
        </p:spPr>
        <p:txBody>
          <a:bodyPr/>
          <a:lstStyle/>
          <a:p>
            <a:pPr eaLnBrk="1" hangingPunct="1">
              <a:defRPr/>
            </a:pPr>
            <a:r>
              <a:rPr lang="zh-TW" altLang="en-US" sz="4000" b="1" smtClean="0">
                <a:ea typeface="標楷體" pitchFamily="65" charset="-120"/>
              </a:rPr>
              <a:t>陳立言是誰</a:t>
            </a:r>
            <a:r>
              <a:rPr lang="zh-TW" altLang="en-US" sz="4000" b="1" smtClean="0"/>
              <a:t>？</a:t>
            </a:r>
            <a:r>
              <a:rPr lang="zh-TW" altLang="en-US" sz="4000" b="1" smtClean="0">
                <a:ea typeface="標楷體" pitchFamily="65" charset="-120"/>
              </a:rPr>
              <a:t/>
            </a:r>
            <a:br>
              <a:rPr lang="zh-TW" altLang="en-US" sz="4000" b="1" smtClean="0">
                <a:ea typeface="標楷體" pitchFamily="65" charset="-120"/>
              </a:rPr>
            </a:br>
            <a:r>
              <a:rPr lang="zh-TW" altLang="en-US" sz="4000" b="1" smtClean="0">
                <a:ea typeface="標楷體" pitchFamily="65" charset="-120"/>
              </a:rPr>
              <a:t>                    自我了解及定位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42939" y="1772816"/>
            <a:ext cx="8074025" cy="4680520"/>
          </a:xfrm>
        </p:spPr>
        <p:txBody>
          <a:bodyPr/>
          <a:lstStyle/>
          <a:p>
            <a:pPr eaLnBrk="1" hangingPunct="1">
              <a:buFontTx/>
              <a:buBlip>
                <a:blip r:embed="rId2"/>
              </a:buBlip>
            </a:pPr>
            <a:r>
              <a:rPr lang="zh-TW" altLang="en-US" dirty="0" smtClean="0">
                <a:solidFill>
                  <a:srgbClr val="9900CC"/>
                </a:solidFill>
                <a:latin typeface="標楷體" pitchFamily="65" charset="-120"/>
                <a:ea typeface="標楷體" pitchFamily="65" charset="-120"/>
              </a:rPr>
              <a:t>流浪的生命</a:t>
            </a:r>
            <a:r>
              <a:rPr lang="en-US" altLang="zh-TW" dirty="0" smtClean="0">
                <a:solidFill>
                  <a:srgbClr val="3333CC"/>
                </a:solidFill>
                <a:latin typeface="標楷體" pitchFamily="65" charset="-120"/>
                <a:ea typeface="標楷體" pitchFamily="65" charset="-120"/>
              </a:rPr>
              <a:t>—</a:t>
            </a:r>
          </a:p>
          <a:p>
            <a:pPr lvl="1" eaLnBrk="1" hangingPunct="1">
              <a:buFontTx/>
              <a:buBlip>
                <a:blip r:embed="rId3"/>
              </a:buBlip>
            </a:pPr>
            <a:r>
              <a:rPr lang="zh-TW" altLang="en-US" dirty="0" smtClean="0">
                <a:solidFill>
                  <a:srgbClr val="3333CC"/>
                </a:solidFill>
                <a:latin typeface="標楷體" pitchFamily="65" charset="-120"/>
                <a:ea typeface="標楷體" pitchFamily="65" charset="-120"/>
              </a:rPr>
              <a:t>讀了五個小學</a:t>
            </a:r>
            <a:r>
              <a:rPr lang="zh-TW" altLang="en-US" dirty="0" smtClean="0">
                <a:solidFill>
                  <a:srgbClr val="3333CC"/>
                </a:solidFill>
                <a:ea typeface="標楷體" pitchFamily="65" charset="-120"/>
              </a:rPr>
              <a:t>、我是哪理人？要到哪裡去？</a:t>
            </a:r>
            <a:endParaRPr lang="en-US" altLang="zh-TW" dirty="0" smtClean="0">
              <a:solidFill>
                <a:srgbClr val="3333CC"/>
              </a:solidFill>
              <a:ea typeface="標楷體" pitchFamily="65" charset="-120"/>
            </a:endParaRPr>
          </a:p>
          <a:p>
            <a:pPr lvl="1" eaLnBrk="1" hangingPunct="1">
              <a:buFontTx/>
              <a:buBlip>
                <a:blip r:embed="rId2"/>
              </a:buBlip>
            </a:pPr>
            <a:r>
              <a:rPr lang="zh-TW" altLang="en-US" dirty="0" smtClean="0">
                <a:solidFill>
                  <a:srgbClr val="3333CC"/>
                </a:solidFill>
                <a:latin typeface="標楷體" pitchFamily="65" charset="-120"/>
                <a:ea typeface="標楷體" pitchFamily="65" charset="-120"/>
              </a:rPr>
              <a:t>何處是家</a:t>
            </a:r>
            <a:r>
              <a:rPr lang="en-US" altLang="zh-TW" dirty="0" smtClean="0">
                <a:solidFill>
                  <a:srgbClr val="3333CC"/>
                </a:solidFill>
                <a:latin typeface="標楷體" pitchFamily="65" charset="-120"/>
                <a:ea typeface="標楷體" pitchFamily="65" charset="-120"/>
              </a:rPr>
              <a:t>---</a:t>
            </a:r>
            <a:endParaRPr lang="zh-TW" altLang="en-US" dirty="0" smtClean="0">
              <a:solidFill>
                <a:srgbClr val="3333CC"/>
              </a:solidFill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buFontTx/>
              <a:buBlip>
                <a:blip r:embed="rId3"/>
              </a:buBlip>
            </a:pPr>
            <a:r>
              <a:rPr lang="zh-TW" altLang="en-US" dirty="0" smtClean="0">
                <a:solidFill>
                  <a:srgbClr val="3333CC"/>
                </a:solidFill>
                <a:latin typeface="標楷體" pitchFamily="65" charset="-120"/>
                <a:ea typeface="標楷體" pitchFamily="65" charset="-120"/>
              </a:rPr>
              <a:t>第一次面對</a:t>
            </a:r>
            <a:r>
              <a:rPr lang="zh-TW" altLang="en-US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死亡的震撼</a:t>
            </a:r>
            <a:endParaRPr lang="en-US" altLang="zh-TW" dirty="0" smtClean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  <a:p>
            <a:pPr lvl="1" eaLnBrk="1" hangingPunct="1">
              <a:buFontTx/>
              <a:buBlip>
                <a:blip r:embed="rId3"/>
              </a:buBlip>
            </a:pPr>
            <a:r>
              <a:rPr lang="zh-TW" altLang="en-US" dirty="0" smtClean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同學遭雷擊</a:t>
            </a:r>
            <a:endParaRPr lang="en-US" altLang="zh-TW" dirty="0" smtClean="0">
              <a:solidFill>
                <a:srgbClr val="0000FF"/>
              </a:solidFill>
              <a:latin typeface="標楷體" pitchFamily="65" charset="-120"/>
              <a:ea typeface="標楷體" pitchFamily="65" charset="-120"/>
            </a:endParaRPr>
          </a:p>
          <a:p>
            <a:pPr lvl="1" eaLnBrk="1" hangingPunct="1">
              <a:buFontTx/>
              <a:buBlip>
                <a:blip r:embed="rId3"/>
              </a:buBlip>
            </a:pPr>
            <a:r>
              <a:rPr lang="zh-TW" altLang="en-US" dirty="0" smtClean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人死了之後，去哪裡呢？</a:t>
            </a:r>
            <a:endParaRPr lang="en-US" altLang="zh-TW" dirty="0" smtClean="0">
              <a:solidFill>
                <a:srgbClr val="0000FF"/>
              </a:solidFill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buFontTx/>
              <a:buBlip>
                <a:blip r:embed="rId3"/>
              </a:buBlip>
            </a:pPr>
            <a:r>
              <a:rPr lang="zh-TW" altLang="en-US" dirty="0" smtClean="0">
                <a:solidFill>
                  <a:srgbClr val="3333CC"/>
                </a:solidFill>
                <a:latin typeface="標楷體" pitchFamily="65" charset="-120"/>
                <a:ea typeface="標楷體" pitchFamily="65" charset="-120"/>
              </a:rPr>
              <a:t>人活者有甚麼意義？</a:t>
            </a:r>
            <a:endParaRPr lang="en-US" altLang="zh-TW" dirty="0" smtClean="0">
              <a:solidFill>
                <a:srgbClr val="3333CC"/>
              </a:solidFill>
              <a:latin typeface="標楷體" pitchFamily="65" charset="-120"/>
              <a:ea typeface="標楷體" pitchFamily="65" charset="-120"/>
            </a:endParaRPr>
          </a:p>
          <a:p>
            <a:pPr lvl="1" eaLnBrk="1" hangingPunct="1">
              <a:buFontTx/>
              <a:buBlip>
                <a:blip r:embed="rId3"/>
              </a:buBlip>
            </a:pPr>
            <a:r>
              <a:rPr lang="zh-TW" altLang="en-US" dirty="0" smtClean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肯定基督宗教信仰的人生信念</a:t>
            </a:r>
          </a:p>
        </p:txBody>
      </p:sp>
      <p:pic>
        <p:nvPicPr>
          <p:cNvPr id="26630" name="Picture 6" descr="P33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3996" y="476672"/>
            <a:ext cx="15113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1" name="Picture 7" descr="P14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9564" y="5000627"/>
            <a:ext cx="719137" cy="66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2" name="Picture 11" descr="http://news.xinhuanet.com/photo/2005-08/09/xinsrc_52208020909301252118140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803" y="3212976"/>
            <a:ext cx="3048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04447203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9" grpId="0" autoUpdateAnimBg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962" name="Picture 14" descr="Z:\newtek\_backgrounds_1.02\Art\power_point\100-\bearing_the_cross\bearing_the_cross_pr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8963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339752" y="1988840"/>
            <a:ext cx="6553200" cy="4462760"/>
          </a:xfrm>
          <a:noFill/>
          <a:effectLst>
            <a:outerShdw dist="35921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indent="0">
              <a:spcBef>
                <a:spcPct val="0"/>
              </a:spcBef>
              <a:buClr>
                <a:srgbClr val="FFFF00"/>
              </a:buClr>
              <a:buFont typeface="Wingdings" pitchFamily="2" charset="2"/>
              <a:buNone/>
            </a:pPr>
            <a:r>
              <a:rPr lang="en-US" altLang="zh-TW" sz="4000" dirty="0" smtClean="0">
                <a:ea typeface="金梅海報書法字形" pitchFamily="49" charset="-120"/>
              </a:rPr>
              <a:t>…</a:t>
            </a:r>
            <a:r>
              <a:rPr lang="zh-TW" altLang="en-US" sz="4000" dirty="0" smtClean="0">
                <a:ea typeface="金梅海報書法字形" pitchFamily="49" charset="-120"/>
              </a:rPr>
              <a:t>把死亡看作生命旅程中一位</a:t>
            </a:r>
            <a:r>
              <a:rPr lang="zh-TW" altLang="en-US" sz="4000" dirty="0" smtClean="0">
                <a:solidFill>
                  <a:srgbClr val="CC0000"/>
                </a:solidFill>
                <a:ea typeface="金梅海報書法字形" pitchFamily="49" charset="-120"/>
              </a:rPr>
              <a:t>無形而友好的伴侶</a:t>
            </a:r>
            <a:r>
              <a:rPr lang="zh-TW" altLang="en-US" sz="4000" dirty="0" smtClean="0">
                <a:ea typeface="金梅海報書法字形" pitchFamily="49" charset="-120"/>
              </a:rPr>
              <a:t>，它溫和提醒你，不要等到明天才去做你想去做的事，你就能</a:t>
            </a:r>
            <a:r>
              <a:rPr lang="zh-TW" altLang="en-US" sz="4000" dirty="0" smtClean="0">
                <a:solidFill>
                  <a:srgbClr val="CC0000"/>
                </a:solidFill>
                <a:ea typeface="金梅海報書法字形" pitchFamily="49" charset="-120"/>
              </a:rPr>
              <a:t>活出你的生命，而不只是通過它</a:t>
            </a:r>
            <a:r>
              <a:rPr lang="zh-TW" altLang="en-US" sz="4000" dirty="0" smtClean="0">
                <a:ea typeface="金梅海報書法字形" pitchFamily="49" charset="-120"/>
              </a:rPr>
              <a:t>。</a:t>
            </a:r>
          </a:p>
          <a:p>
            <a:pPr marL="0" indent="0" algn="r">
              <a:spcBef>
                <a:spcPct val="0"/>
              </a:spcBef>
              <a:buClr>
                <a:srgbClr val="FFFF00"/>
              </a:buClr>
              <a:buFont typeface="Wingdings" pitchFamily="2" charset="2"/>
              <a:buNone/>
            </a:pPr>
            <a:r>
              <a:rPr lang="en-US" altLang="zh-TW" i="1" dirty="0" smtClean="0">
                <a:latin typeface="Georgia" pitchFamily="18" charset="0"/>
                <a:ea typeface="金梅海報書法字形" pitchFamily="49" charset="-120"/>
                <a:cs typeface="Times New Roman" pitchFamily="18" charset="0"/>
              </a:rPr>
              <a:t>~Elisabeth </a:t>
            </a:r>
            <a:r>
              <a:rPr lang="en-US" altLang="zh-TW" i="1" dirty="0" err="1" smtClean="0">
                <a:latin typeface="Georgia" pitchFamily="18" charset="0"/>
                <a:ea typeface="金梅海報書法字形" pitchFamily="49" charset="-120"/>
                <a:cs typeface="Times New Roman" pitchFamily="18" charset="0"/>
              </a:rPr>
              <a:t>Kübler</a:t>
            </a:r>
            <a:r>
              <a:rPr lang="en-US" altLang="zh-TW" i="1" dirty="0" smtClean="0">
                <a:latin typeface="Georgia" pitchFamily="18" charset="0"/>
                <a:ea typeface="金梅海報書法字形" pitchFamily="49" charset="-120"/>
              </a:rPr>
              <a:t> Ross~</a:t>
            </a:r>
            <a:r>
              <a:rPr lang="en-US" altLang="zh-TW" sz="4400" dirty="0" smtClean="0">
                <a:ea typeface="金梅海報書法字形" pitchFamily="49" charset="-120"/>
              </a:rPr>
              <a:t> </a:t>
            </a:r>
          </a:p>
        </p:txBody>
      </p:sp>
      <p:sp>
        <p:nvSpPr>
          <p:cNvPr id="168964" name="Rectangle 3"/>
          <p:cNvSpPr>
            <a:spLocks noGrp="1" noChangeArrowheads="1"/>
          </p:cNvSpPr>
          <p:nvPr>
            <p:ph type="title"/>
          </p:nvPr>
        </p:nvSpPr>
        <p:spPr>
          <a:xfrm>
            <a:off x="2051050" y="260350"/>
            <a:ext cx="6700838" cy="1224434"/>
          </a:xfrm>
          <a:noFill/>
          <a:effectLst>
            <a:outerShdw dist="35921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/>
          <a:p>
            <a:pPr eaLnBrk="1" hangingPunct="1"/>
            <a:r>
              <a:rPr lang="zh-TW" altLang="en-US" sz="7200" dirty="0" smtClean="0">
                <a:solidFill>
                  <a:srgbClr val="FF0000"/>
                </a:solidFill>
                <a:latin typeface="金梅海報書法字形" pitchFamily="49" charset="-120"/>
                <a:ea typeface="金梅毛隸破裂字形" pitchFamily="49" charset="-120"/>
              </a:rPr>
              <a:t>死亡的意義</a:t>
            </a:r>
          </a:p>
        </p:txBody>
      </p:sp>
    </p:spTree>
    <p:extLst>
      <p:ext uri="{BB962C8B-B14F-4D97-AF65-F5344CB8AC3E}">
        <p14:creationId xmlns:p14="http://schemas.microsoft.com/office/powerpoint/2010/main" val="133172353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226" name="Picture 2" descr="film-1">
            <a:hlinkClick r:id="rId3" action="ppaction://hlinkfile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038" y="0"/>
            <a:ext cx="5976937" cy="448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0227" name="Picture 3" descr="003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0" y="5622925"/>
            <a:ext cx="1547813" cy="115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3526" name="961109.wmv">
            <a:hlinkClick r:id="" action="ppaction://media"/>
          </p:cNvPr>
          <p:cNvPicPr>
            <a:picLocks noGrp="1" noRot="1" noChangeAspect="1" noChangeArrowheads="1"/>
          </p:cNvPicPr>
          <p:nvPr>
            <p:ph/>
            <a:videoFile r:link="rId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704" y="46718"/>
            <a:ext cx="7308850" cy="5761038"/>
          </a:xfrm>
          <a:ln w="38100" cap="flat" algn="ctr">
            <a:solidFill>
              <a:srgbClr val="9999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641" fill="hold"/>
                                        <p:tgtEl>
                                          <p:spTgt spid="3635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6352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635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635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3526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1000"/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27584" y="1340768"/>
            <a:ext cx="7575550" cy="3960440"/>
          </a:xfrm>
        </p:spPr>
        <p:txBody>
          <a:bodyPr/>
          <a:lstStyle/>
          <a:p>
            <a:r>
              <a:rPr lang="zh-TW" altLang="en-US" dirty="0" smtClean="0">
                <a:latin typeface="華康魏碑體" panose="03000709000000000000" pitchFamily="65" charset="-120"/>
                <a:ea typeface="華康魏碑體" panose="03000709000000000000" pitchFamily="65" charset="-120"/>
              </a:rPr>
              <a:t>單樞機想用他僅餘的半年生命做甚麼？</a:t>
            </a:r>
            <a:r>
              <a:rPr lang="en-US" altLang="zh-TW" dirty="0" smtClean="0">
                <a:latin typeface="華康魏碑體" panose="03000709000000000000" pitchFamily="65" charset="-120"/>
                <a:ea typeface="華康魏碑體" panose="03000709000000000000" pitchFamily="65" charset="-120"/>
              </a:rPr>
              <a:t/>
            </a:r>
            <a:br>
              <a:rPr lang="en-US" altLang="zh-TW" dirty="0" smtClean="0">
                <a:latin typeface="華康魏碑體" panose="03000709000000000000" pitchFamily="65" charset="-120"/>
                <a:ea typeface="華康魏碑體" panose="03000709000000000000" pitchFamily="65" charset="-120"/>
              </a:rPr>
            </a:br>
            <a:r>
              <a:rPr lang="zh-TW" altLang="en-US" dirty="0" smtClean="0">
                <a:latin typeface="華康魏碑體" panose="03000709000000000000" pitchFamily="65" charset="-120"/>
                <a:ea typeface="華康魏碑體" panose="03000709000000000000" pitchFamily="65" charset="-120"/>
              </a:rPr>
              <a:t>他為什麼想做這些呢？</a:t>
            </a:r>
            <a:endParaRPr lang="zh-TW" altLang="en-US" dirty="0">
              <a:latin typeface="華康魏碑體" panose="03000709000000000000" pitchFamily="65" charset="-120"/>
              <a:ea typeface="華康魏碑體" panose="030007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698658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7154" name="Object 4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59171911"/>
              </p:ext>
            </p:extLst>
          </p:nvPr>
        </p:nvGraphicFramePr>
        <p:xfrm>
          <a:off x="0" y="-312738"/>
          <a:ext cx="9144000" cy="7170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1501" name="Image" r:id="rId3" imgW="6393734" imgH="5014395" progId="PhotoDeluxe.Image.2">
                  <p:embed/>
                </p:oleObj>
              </mc:Choice>
              <mc:Fallback>
                <p:oleObj name="Image" r:id="rId3" imgW="6393734" imgH="5014395" progId="PhotoDeluxe.Image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-312738"/>
                        <a:ext cx="9144000" cy="71707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06562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4869160"/>
            <a:ext cx="8353425" cy="1668165"/>
          </a:xfrm>
        </p:spPr>
        <p:txBody>
          <a:bodyPr/>
          <a:lstStyle/>
          <a:p>
            <a:pPr eaLnBrk="1" hangingPunct="1">
              <a:defRPr/>
            </a:pPr>
            <a:r>
              <a:rPr lang="zh-TW" altLang="en-US" sz="4000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金梅海報書法字形" pitchFamily="49" charset="-120"/>
              </a:rPr>
              <a:t>我的回應</a:t>
            </a:r>
            <a:r>
              <a:rPr lang="zh-TW" altLang="en-US" sz="4000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新細明體"/>
                <a:ea typeface="新細明體"/>
              </a:rPr>
              <a:t>：</a:t>
            </a:r>
            <a:r>
              <a:rPr lang="zh-TW" altLang="en-US" sz="4000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金梅海報書法字形" pitchFamily="49" charset="-120"/>
              </a:rPr>
              <a:t>投入自己去愛別人</a:t>
            </a:r>
            <a:r>
              <a:rPr lang="en-US" altLang="zh-TW" sz="4000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金梅海報書法字形" pitchFamily="49" charset="-120"/>
              </a:rPr>
              <a:t/>
            </a:r>
            <a:br>
              <a:rPr lang="en-US" altLang="zh-TW" sz="4000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金梅海報書法字形" pitchFamily="49" charset="-120"/>
              </a:rPr>
            </a:br>
            <a:r>
              <a:rPr lang="en-US" altLang="zh-TW" sz="4400" b="1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rush Script MT" panose="03060802040406070304" pitchFamily="66" charset="0"/>
                <a:ea typeface="金梅海報書法字形" pitchFamily="49" charset="-120"/>
              </a:rPr>
              <a:t>I’m all yours</a:t>
            </a:r>
            <a:r>
              <a:rPr lang="en-US" altLang="zh-TW" sz="4400" b="1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Kunstler Script" panose="030304020206070D0D06" pitchFamily="66" charset="0"/>
                <a:ea typeface="金梅海報書法字形" pitchFamily="49" charset="-120"/>
              </a:rPr>
              <a:t>.</a:t>
            </a:r>
            <a:endParaRPr lang="zh-TW" altLang="en-US" sz="4400" b="1" dirty="0" smtClean="0">
              <a:solidFill>
                <a:srgbClr val="CC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Kunstler Script" panose="030304020206070D0D06" pitchFamily="66" charset="0"/>
              <a:ea typeface="金梅海報書法字形" pitchFamily="49" charset="-120"/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547687" y="0"/>
            <a:ext cx="8353425" cy="1163637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993366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rgbClr val="003399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rgbClr val="003399"/>
                </a:solidFill>
                <a:latin typeface="標楷體" pitchFamily="65" charset="-120"/>
                <a:ea typeface="標楷體" pitchFamily="65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rgbClr val="003399"/>
                </a:solidFill>
                <a:latin typeface="標楷體" pitchFamily="65" charset="-120"/>
                <a:ea typeface="標楷體" pitchFamily="65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rgbClr val="003399"/>
                </a:solidFill>
                <a:latin typeface="標楷體" pitchFamily="65" charset="-120"/>
                <a:ea typeface="標楷體" pitchFamily="65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rgbClr val="003399"/>
                </a:solidFill>
                <a:latin typeface="標楷體" pitchFamily="65" charset="-120"/>
                <a:ea typeface="標楷體" pitchFamily="65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5400">
                <a:solidFill>
                  <a:srgbClr val="003399"/>
                </a:solidFill>
                <a:latin typeface="標楷體" pitchFamily="65" charset="-120"/>
                <a:ea typeface="標楷體" pitchFamily="65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5400">
                <a:solidFill>
                  <a:srgbClr val="003399"/>
                </a:solidFill>
                <a:latin typeface="標楷體" pitchFamily="65" charset="-120"/>
                <a:ea typeface="標楷體" pitchFamily="65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5400">
                <a:solidFill>
                  <a:srgbClr val="003399"/>
                </a:solidFill>
                <a:latin typeface="標楷體" pitchFamily="65" charset="-120"/>
                <a:ea typeface="標楷體" pitchFamily="65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5400">
                <a:solidFill>
                  <a:srgbClr val="003399"/>
                </a:solidFill>
                <a:latin typeface="標楷體" pitchFamily="65" charset="-120"/>
                <a:ea typeface="標楷體" pitchFamily="65" charset="-120"/>
              </a:defRPr>
            </a:lvl9pPr>
          </a:lstStyle>
          <a:p>
            <a:pPr eaLnBrk="1" hangingPunct="1">
              <a:defRPr/>
            </a:pPr>
            <a:r>
              <a:rPr lang="zh-TW" altLang="en-US" sz="4800" kern="0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金梅海報書法字形" pitchFamily="49" charset="-120"/>
              </a:rPr>
              <a:t>人活者的意義在於甚麼呢</a:t>
            </a:r>
            <a:r>
              <a:rPr lang="zh-TW" altLang="en-US" sz="4800" kern="0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新細明體"/>
                <a:ea typeface="新細明體"/>
              </a:rPr>
              <a:t>？</a:t>
            </a:r>
            <a:endParaRPr lang="zh-TW" altLang="en-US" sz="4800" kern="0" dirty="0" smtClean="0">
              <a:solidFill>
                <a:srgbClr val="CC0000"/>
              </a:solidFill>
              <a:effectLst>
                <a:outerShdw blurRad="38100" dist="38100" dir="2700000" algn="tl">
                  <a:srgbClr val="C0C0C0"/>
                </a:outerShdw>
              </a:effectLst>
              <a:ea typeface="金梅海報書法字形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71523151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065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065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065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065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7065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00"/>
                            </p:stCondLst>
                            <p:childTnLst>
                              <p:par>
                                <p:cTn id="1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6562" grpId="0"/>
      <p:bldP spid="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202" name="Picture 2" descr="tuesday_with_morir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0"/>
            <a:ext cx="4476750" cy="5805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9203" name="Picture 3" descr="Business-vertica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1812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250825" y="836613"/>
            <a:ext cx="5761038" cy="5213350"/>
          </a:xfrm>
          <a:effectLst>
            <a:outerShdw dist="35921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indent="0">
              <a:buClrTx/>
              <a:buFontTx/>
              <a:buNone/>
              <a:defRPr/>
            </a:pPr>
            <a:r>
              <a:rPr lang="zh-TW" altLang="en-US" sz="4800" dirty="0" smtClean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金梅海報書法字形" pitchFamily="49" charset="-120"/>
              </a:rPr>
              <a:t>生命要有意義，</a:t>
            </a:r>
          </a:p>
          <a:p>
            <a:pPr marL="0" indent="0">
              <a:buClrTx/>
              <a:buFontTx/>
              <a:buNone/>
              <a:defRPr/>
            </a:pPr>
            <a:r>
              <a:rPr lang="zh-TW" altLang="en-US" sz="4800" dirty="0" smtClean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金梅海報書法字形" pitchFamily="49" charset="-120"/>
              </a:rPr>
              <a:t>就要投入自己去愛</a:t>
            </a:r>
          </a:p>
          <a:p>
            <a:pPr marL="0" indent="0">
              <a:buClrTx/>
              <a:buFontTx/>
              <a:buNone/>
              <a:defRPr/>
            </a:pPr>
            <a:r>
              <a:rPr lang="zh-TW" altLang="en-US" sz="4800" dirty="0" smtClean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金梅海報書法字形" pitchFamily="49" charset="-120"/>
              </a:rPr>
              <a:t>別人，關懷你周遭</a:t>
            </a:r>
          </a:p>
          <a:p>
            <a:pPr marL="0" indent="0">
              <a:buClrTx/>
              <a:buFontTx/>
              <a:buNone/>
              <a:defRPr/>
            </a:pPr>
            <a:r>
              <a:rPr lang="zh-TW" altLang="en-US" sz="4800" dirty="0" smtClean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金梅海報書法字形" pitchFamily="49" charset="-120"/>
              </a:rPr>
              <a:t>的人，投入、創造</a:t>
            </a:r>
          </a:p>
          <a:p>
            <a:pPr marL="0" indent="0">
              <a:buClrTx/>
              <a:buFontTx/>
              <a:buNone/>
              <a:defRPr/>
            </a:pPr>
            <a:r>
              <a:rPr lang="zh-TW" altLang="en-US" sz="4800" dirty="0" smtClean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金梅海報書法字形" pitchFamily="49" charset="-120"/>
              </a:rPr>
              <a:t>一些讓自己活的有</a:t>
            </a:r>
          </a:p>
          <a:p>
            <a:pPr marL="0" indent="0">
              <a:buClrTx/>
              <a:buFontTx/>
              <a:buNone/>
              <a:defRPr/>
            </a:pPr>
            <a:r>
              <a:rPr lang="zh-TW" altLang="en-US" sz="4800" dirty="0" smtClean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金梅海報書法字形" pitchFamily="49" charset="-120"/>
              </a:rPr>
              <a:t>目的、有意義的事。</a:t>
            </a:r>
          </a:p>
        </p:txBody>
      </p:sp>
    </p:spTree>
    <p:extLst>
      <p:ext uri="{BB962C8B-B14F-4D97-AF65-F5344CB8AC3E}">
        <p14:creationId xmlns:p14="http://schemas.microsoft.com/office/powerpoint/2010/main" val="296620361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2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22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404813"/>
            <a:ext cx="8569325" cy="3951287"/>
          </a:xfrm>
          <a:noFill/>
          <a:effectLst>
            <a:outerShdw dist="35921" dir="2700000" algn="ctr" rotWithShape="0">
              <a:srgbClr val="808080"/>
            </a:outerShdw>
          </a:effectLst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anchor="b">
            <a:spAutoFit/>
          </a:bodyPr>
          <a:lstStyle/>
          <a:p>
            <a:pPr marL="0" indent="0" eaLnBrk="1" hangingPunct="1">
              <a:lnSpc>
                <a:spcPct val="110000"/>
              </a:lnSpc>
              <a:spcBef>
                <a:spcPct val="25000"/>
              </a:spcBef>
              <a:buClrTx/>
              <a:buFontTx/>
              <a:buNone/>
            </a:pPr>
            <a:r>
              <a:rPr lang="zh-TW" altLang="en-US" sz="5400" smtClean="0">
                <a:solidFill>
                  <a:srgbClr val="FFFF00"/>
                </a:solidFill>
                <a:latin typeface="Georgia" pitchFamily="18" charset="0"/>
                <a:ea typeface="金梅海報書法字形" pitchFamily="49" charset="-120"/>
              </a:rPr>
              <a:t>我們成就不了偉大的事業，</a:t>
            </a:r>
          </a:p>
          <a:p>
            <a:pPr marL="0" indent="0" eaLnBrk="1" hangingPunct="1">
              <a:lnSpc>
                <a:spcPct val="110000"/>
              </a:lnSpc>
              <a:spcBef>
                <a:spcPct val="25000"/>
              </a:spcBef>
              <a:buClrTx/>
              <a:buFontTx/>
              <a:buNone/>
            </a:pPr>
            <a:r>
              <a:rPr lang="zh-TW" altLang="en-US" sz="5400" smtClean="0">
                <a:solidFill>
                  <a:srgbClr val="FFFF00"/>
                </a:solidFill>
                <a:latin typeface="Georgia" pitchFamily="18" charset="0"/>
                <a:ea typeface="金梅海報書法字形" pitchFamily="49" charset="-120"/>
              </a:rPr>
              <a:t>只能懷抱無限的愛</a:t>
            </a:r>
          </a:p>
          <a:p>
            <a:pPr marL="0" indent="0" eaLnBrk="1" hangingPunct="1">
              <a:lnSpc>
                <a:spcPct val="110000"/>
              </a:lnSpc>
              <a:spcBef>
                <a:spcPct val="25000"/>
              </a:spcBef>
              <a:buClrTx/>
              <a:buFontTx/>
              <a:buNone/>
            </a:pPr>
            <a:r>
              <a:rPr lang="zh-TW" altLang="en-US" sz="5400" smtClean="0">
                <a:solidFill>
                  <a:srgbClr val="FFFF00"/>
                </a:solidFill>
                <a:latin typeface="Georgia" pitchFamily="18" charset="0"/>
                <a:ea typeface="金梅海報書法字形" pitchFamily="49" charset="-120"/>
              </a:rPr>
              <a:t>來做一些小事。</a:t>
            </a:r>
          </a:p>
          <a:p>
            <a:pPr marL="0" indent="0" eaLnBrk="1" hangingPunct="1">
              <a:spcBef>
                <a:spcPct val="0"/>
              </a:spcBef>
              <a:buClrTx/>
              <a:buFontTx/>
              <a:buNone/>
            </a:pPr>
            <a:endParaRPr lang="en-US" altLang="zh-TW" sz="4800" smtClean="0">
              <a:solidFill>
                <a:srgbClr val="FFFF00"/>
              </a:solidFill>
              <a:latin typeface="Georgia" pitchFamily="18" charset="0"/>
              <a:ea typeface="金梅海報書法字形" pitchFamily="49" charset="-120"/>
            </a:endParaRPr>
          </a:p>
        </p:txBody>
      </p:sp>
      <p:sp>
        <p:nvSpPr>
          <p:cNvPr id="750603" name="Rectangle 11"/>
          <p:cNvSpPr>
            <a:spLocks noChangeArrowheads="1"/>
          </p:cNvSpPr>
          <p:nvPr/>
        </p:nvSpPr>
        <p:spPr bwMode="auto">
          <a:xfrm>
            <a:off x="2339975" y="6173788"/>
            <a:ext cx="3817938" cy="57943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kumimoji="1" lang="en-US" altLang="zh-TW" sz="320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eorgia" pitchFamily="18" charset="0"/>
              </a:rPr>
              <a:t>~Mother Teresa~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67544" y="1916832"/>
            <a:ext cx="8280920" cy="3672408"/>
          </a:xfrm>
        </p:spPr>
        <p:txBody>
          <a:bodyPr/>
          <a:lstStyle/>
          <a:p>
            <a:pPr algn="ctr">
              <a:lnSpc>
                <a:spcPct val="150000"/>
              </a:lnSpc>
            </a:pPr>
            <a:r>
              <a:rPr lang="zh-TW" altLang="en-US" dirty="0" smtClean="0"/>
              <a:t>即便能肯定活者的意義及目的，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zh-TW" altLang="en-US" sz="6000" dirty="0" smtClean="0"/>
              <a:t>然而如何選擇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zh-TW" altLang="en-US" dirty="0" smtClean="0"/>
              <a:t>才能達到</a:t>
            </a:r>
            <a:r>
              <a:rPr lang="zh-TW" altLang="en-US" dirty="0"/>
              <a:t>人生的</a:t>
            </a:r>
            <a:r>
              <a:rPr lang="zh-TW" altLang="en-US" dirty="0" smtClean="0"/>
              <a:t>目的呢</a:t>
            </a:r>
            <a:r>
              <a:rPr lang="zh-TW" altLang="en-US" dirty="0" smtClean="0">
                <a:latin typeface="新細明體"/>
                <a:ea typeface="新細明體"/>
              </a:rPr>
              <a:t>？</a:t>
            </a:r>
            <a:endParaRPr lang="zh-TW" altLang="en-US" dirty="0"/>
          </a:p>
        </p:txBody>
      </p:sp>
      <p:sp>
        <p:nvSpPr>
          <p:cNvPr id="4" name="文字方塊 3"/>
          <p:cNvSpPr txBox="1"/>
          <p:nvPr/>
        </p:nvSpPr>
        <p:spPr>
          <a:xfrm>
            <a:off x="611560" y="476672"/>
            <a:ext cx="364715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5400" dirty="0" smtClean="0">
                <a:solidFill>
                  <a:srgbClr val="FFFFFF"/>
                </a:solidFill>
                <a:latin typeface="華康行書體(P)" panose="03000500000000000000" pitchFamily="66" charset="-120"/>
                <a:ea typeface="華康行書體(P)" panose="03000500000000000000" pitchFamily="66" charset="-120"/>
              </a:rPr>
              <a:t>人生第二問</a:t>
            </a:r>
            <a:endParaRPr lang="zh-TW" altLang="en-US" sz="5400" dirty="0">
              <a:solidFill>
                <a:srgbClr val="FFFFFF"/>
              </a:solidFill>
              <a:latin typeface="華康行書體(P)" panose="03000500000000000000" pitchFamily="66" charset="-120"/>
              <a:ea typeface="華康行書體(P)" panose="03000500000000000000" pitchFamily="66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151128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 t="-27000" b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27584" y="90488"/>
            <a:ext cx="7783016" cy="1826344"/>
          </a:xfrm>
        </p:spPr>
        <p:txBody>
          <a:bodyPr/>
          <a:lstStyle/>
          <a:p>
            <a:r>
              <a:rPr lang="zh-TW" altLang="en-US" sz="6000" dirty="0" smtClean="0">
                <a:latin typeface="華康布丁體W7" panose="040B0709000000000000" pitchFamily="81" charset="-120"/>
                <a:ea typeface="華康布丁體W7" panose="040B0709000000000000" pitchFamily="81" charset="-120"/>
              </a:rPr>
              <a:t>在價值多元的時代</a:t>
            </a:r>
            <a:endParaRPr lang="zh-TW" altLang="en-US" sz="6000" dirty="0">
              <a:latin typeface="華康布丁體W7" panose="040B0709000000000000" pitchFamily="81" charset="-120"/>
              <a:ea typeface="華康布丁體W7" panose="040B0709000000000000" pitchFamily="81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2348880"/>
            <a:ext cx="8153400" cy="359472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kumimoji="1" lang="zh-TW" altLang="en-US" sz="4400" b="1" dirty="0">
                <a:solidFill>
                  <a:schemeClr val="bg1"/>
                </a:solidFill>
                <a:ea typeface="標楷體"/>
                <a:cs typeface="+mj-cs"/>
              </a:rPr>
              <a:t>對與錯似乎越來越模糊了</a:t>
            </a:r>
            <a:r>
              <a:rPr kumimoji="1" lang="en-US" altLang="zh-TW" sz="4400" b="1" dirty="0">
                <a:solidFill>
                  <a:schemeClr val="bg1"/>
                </a:solidFill>
                <a:ea typeface="標楷體"/>
                <a:cs typeface="+mj-cs"/>
              </a:rPr>
              <a:t/>
            </a:r>
            <a:br>
              <a:rPr kumimoji="1" lang="en-US" altLang="zh-TW" sz="4400" b="1" dirty="0">
                <a:solidFill>
                  <a:schemeClr val="bg1"/>
                </a:solidFill>
                <a:ea typeface="標楷體"/>
                <a:cs typeface="+mj-cs"/>
              </a:rPr>
            </a:br>
            <a:r>
              <a:rPr kumimoji="1" lang="zh-TW" altLang="en-US" sz="4400" b="1" dirty="0">
                <a:solidFill>
                  <a:schemeClr val="bg1"/>
                </a:solidFill>
                <a:ea typeface="標楷體"/>
                <a:cs typeface="+mj-cs"/>
              </a:rPr>
              <a:t>人應該如何分辨呢？</a:t>
            </a:r>
            <a:endParaRPr lang="zh-TW" altLang="en-US" dirty="0">
              <a:solidFill>
                <a:schemeClr val="bg1"/>
              </a:solidFill>
            </a:endParaRP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4C1E8EB-38D8-49E5-B916-51159D22163A}" type="datetime1">
              <a:rPr lang="zh-TW" altLang="en-US" smtClean="0">
                <a:solidFill>
                  <a:srgbClr val="1C1C1C"/>
                </a:solidFill>
              </a:rPr>
              <a:pPr>
                <a:defRPr/>
              </a:pPr>
              <a:t>2015/8/3</a:t>
            </a:fld>
            <a:endParaRPr lang="en-US" altLang="zh-TW">
              <a:solidFill>
                <a:srgbClr val="1C1C1C"/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TW" smtClean="0">
                <a:solidFill>
                  <a:srgbClr val="1C1C1C"/>
                </a:solidFill>
              </a:rPr>
              <a:t>倫理思考的架構</a:t>
            </a:r>
            <a:endParaRPr lang="en-US" altLang="zh-TW">
              <a:solidFill>
                <a:srgbClr val="1C1C1C"/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09892F-5D1E-4185-B610-7EE6DD4B6B77}" type="slidenum">
              <a:rPr lang="en-US" altLang="zh-TW" smtClean="0">
                <a:solidFill>
                  <a:srgbClr val="1C1C1C"/>
                </a:solidFill>
              </a:rPr>
              <a:pPr>
                <a:defRPr/>
              </a:pPr>
              <a:t>37</a:t>
            </a:fld>
            <a:endParaRPr lang="en-US" altLang="zh-TW" dirty="0">
              <a:solidFill>
                <a:srgbClr val="1C1C1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1937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1482214_39818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88640"/>
            <a:ext cx="6350000" cy="4203700"/>
          </a:xfrm>
          <a:prstGeom prst="rect">
            <a:avLst/>
          </a:prstGeom>
        </p:spPr>
      </p:pic>
      <p:pic>
        <p:nvPicPr>
          <p:cNvPr id="2" name="圖片 1" descr="699d3f64gw1dqdq3cklrxj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81575" y="1333500"/>
            <a:ext cx="4162425" cy="5524500"/>
          </a:xfrm>
          <a:prstGeom prst="rect">
            <a:avLst/>
          </a:prstGeom>
        </p:spPr>
      </p:pic>
      <p:sp>
        <p:nvSpPr>
          <p:cNvPr id="4" name="文字方塊 3"/>
          <p:cNvSpPr txBox="1"/>
          <p:nvPr/>
        </p:nvSpPr>
        <p:spPr>
          <a:xfrm>
            <a:off x="539552" y="4653136"/>
            <a:ext cx="30243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hangingPunct="0"/>
            <a:r>
              <a:rPr kumimoji="1" lang="zh-TW" altLang="en-US" sz="3200" dirty="0" smtClean="0">
                <a:solidFill>
                  <a:srgbClr val="FFFFFF"/>
                </a:solidFill>
                <a:latin typeface="華康行楷體W5" pitchFamily="65" charset="-120"/>
                <a:ea typeface="華康行楷體W5" pitchFamily="65" charset="-120"/>
              </a:rPr>
              <a:t>性自主權：</a:t>
            </a:r>
            <a:endParaRPr kumimoji="1" lang="en-US" altLang="zh-TW" sz="3200" dirty="0" smtClean="0">
              <a:solidFill>
                <a:srgbClr val="FFFFFF"/>
              </a:solidFill>
              <a:latin typeface="華康行楷體W5" pitchFamily="65" charset="-120"/>
              <a:ea typeface="華康行楷體W5" pitchFamily="65" charset="-120"/>
            </a:endParaRPr>
          </a:p>
          <a:p>
            <a:pPr algn="ctr" eaLnBrk="0" hangingPunct="0"/>
            <a:r>
              <a:rPr kumimoji="1" lang="zh-TW" altLang="en-US" sz="3200" dirty="0" smtClean="0">
                <a:solidFill>
                  <a:srgbClr val="FFFFFF"/>
                </a:solidFill>
                <a:latin typeface="華康行楷體W5" pitchFamily="65" charset="-120"/>
                <a:ea typeface="華康行楷體W5" pitchFamily="65" charset="-120"/>
              </a:rPr>
              <a:t>只要我喜歡有甚麼不可以？</a:t>
            </a:r>
            <a:endParaRPr kumimoji="1" lang="zh-TW" altLang="en-US" sz="3200" dirty="0">
              <a:solidFill>
                <a:srgbClr val="FFFFFF"/>
              </a:solidFill>
              <a:latin typeface="華康行楷體W5" pitchFamily="65" charset="-120"/>
              <a:ea typeface="華康行楷體W5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94879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</a:blip>
          <a:srcRect/>
          <a:stretch>
            <a:fillRect l="-45000" r="-4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人生道路的選擇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827584" y="2924944"/>
            <a:ext cx="7559675" cy="2242443"/>
          </a:xfrm>
        </p:spPr>
        <p:txBody>
          <a:bodyPr/>
          <a:lstStyle/>
          <a:p>
            <a:r>
              <a:rPr lang="zh-TW" altLang="en-US" sz="6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人生充滿了選擇，但是該如何選擇呢？</a:t>
            </a:r>
            <a:endParaRPr lang="zh-TW" altLang="en-US" sz="6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144689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標題 1"/>
          <p:cNvSpPr>
            <a:spLocks noGrp="1"/>
          </p:cNvSpPr>
          <p:nvPr>
            <p:ph type="title"/>
          </p:nvPr>
        </p:nvSpPr>
        <p:spPr>
          <a:xfrm>
            <a:off x="428626" y="357190"/>
            <a:ext cx="8243888" cy="917575"/>
          </a:xfrm>
        </p:spPr>
        <p:txBody>
          <a:bodyPr/>
          <a:lstStyle/>
          <a:p>
            <a:pPr>
              <a:defRPr/>
            </a:pPr>
            <a:r>
              <a:rPr lang="zh-TW" altLang="en-US" dirty="0" smtClean="0"/>
              <a:t>生命的覺醒及成長</a:t>
            </a:r>
          </a:p>
        </p:txBody>
      </p:sp>
      <p:sp>
        <p:nvSpPr>
          <p:cNvPr id="27652" name="日期版面配置區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6261B9E-E6BF-4A2C-9AD1-198785E221DC}" type="datetime1">
              <a:rPr kumimoji="1" lang="zh-TW" altLang="en-US" smtClean="0">
                <a:solidFill>
                  <a:srgbClr val="006699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2015/8/3</a:t>
            </a:fld>
            <a:endParaRPr kumimoji="1" lang="en-US" altLang="zh-TW" smtClean="0">
              <a:solidFill>
                <a:srgbClr val="006699"/>
              </a:solidFill>
              <a:latin typeface="Arial" charset="0"/>
            </a:endParaRPr>
          </a:p>
        </p:txBody>
      </p:sp>
      <p:sp>
        <p:nvSpPr>
          <p:cNvPr id="27653" name="投影片編號版面配置區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D388A95-ECDD-41B9-813A-4E6186604A1B}" type="slidenum">
              <a:rPr kumimoji="1" lang="en-US" altLang="zh-TW" smtClean="0">
                <a:solidFill>
                  <a:srgbClr val="006699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kumimoji="1" lang="en-US" altLang="zh-TW" smtClean="0">
              <a:solidFill>
                <a:srgbClr val="006699"/>
              </a:solidFill>
              <a:latin typeface="Arial" charset="0"/>
            </a:endParaRPr>
          </a:p>
        </p:txBody>
      </p:sp>
      <p:pic>
        <p:nvPicPr>
          <p:cNvPr id="27654" name="Picture 5" descr="img01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756" y="3717032"/>
            <a:ext cx="3268663" cy="2421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5" name="Picture 4" descr="http://www.ee.ntu.edu.tw/hischool/img/03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3" y="1424933"/>
            <a:ext cx="3262313" cy="2292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45" b="15693"/>
          <a:stretch/>
        </p:blipFill>
        <p:spPr>
          <a:xfrm>
            <a:off x="5148064" y="1424930"/>
            <a:ext cx="3497273" cy="4713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068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i="1" dirty="0" smtClean="0"/>
              <a:t>請問小男孩看到了什麼 ？</a:t>
            </a:r>
            <a:r>
              <a:rPr lang="en-US" altLang="zh-TW" i="1" dirty="0" smtClean="0"/>
              <a:t> </a:t>
            </a:r>
            <a:r>
              <a:rPr lang="zh-TW" altLang="en-US" i="1" dirty="0" smtClean="0"/>
              <a:t>！ </a:t>
            </a:r>
            <a:endParaRPr lang="zh-TW" altLang="en-US" dirty="0"/>
          </a:p>
        </p:txBody>
      </p:sp>
      <p:sp>
        <p:nvSpPr>
          <p:cNvPr id="5" name="內容版面配置區 4"/>
          <p:cNvSpPr>
            <a:spLocks noGrp="1"/>
          </p:cNvSpPr>
          <p:nvPr>
            <p:ph idx="1"/>
          </p:nvPr>
        </p:nvSpPr>
        <p:spPr>
          <a:xfrm>
            <a:off x="683568" y="1844824"/>
            <a:ext cx="7772400" cy="3898776"/>
          </a:xfrm>
        </p:spPr>
        <p:txBody>
          <a:bodyPr/>
          <a:lstStyle/>
          <a:p>
            <a:pPr algn="ctr">
              <a:buNone/>
            </a:pPr>
            <a:endParaRPr lang="en-US" altLang="zh-TW" sz="4000" dirty="0" smtClean="0"/>
          </a:p>
          <a:p>
            <a:pPr algn="ctr">
              <a:buNone/>
            </a:pPr>
            <a:r>
              <a:rPr lang="zh-TW" altLang="en-US" sz="4000" dirty="0" smtClean="0"/>
              <a:t>如何掌握生命中的最愛？</a:t>
            </a:r>
            <a:endParaRPr lang="en-US" altLang="zh-TW" sz="4000" dirty="0" smtClean="0"/>
          </a:p>
          <a:p>
            <a:pPr>
              <a:buNone/>
            </a:pPr>
            <a:endParaRPr lang="en-US" altLang="zh-TW" sz="4000" dirty="0" smtClean="0"/>
          </a:p>
          <a:p>
            <a:pPr algn="ctr">
              <a:buNone/>
            </a:pPr>
            <a:r>
              <a:rPr lang="zh-TW" altLang="en-US" sz="4000" dirty="0" smtClean="0"/>
              <a:t>活出愛</a:t>
            </a:r>
            <a:endParaRPr lang="zh-TW" altLang="en-US" sz="4000" dirty="0"/>
          </a:p>
        </p:txBody>
      </p:sp>
      <p:pic>
        <p:nvPicPr>
          <p:cNvPr id="6" name="圖片 5" descr="getdata.jpg">
            <a:hlinkClick r:id="rId2" action="ppaction://hlinkfile"/>
          </p:cNvPr>
          <p:cNvPicPr>
            <a:picLocks noChangeAspect="1"/>
          </p:cNvPicPr>
          <p:nvPr/>
        </p:nvPicPr>
        <p:blipFill>
          <a:blip r:embed="rId3" cstate="print">
            <a:lum bright="40000"/>
          </a:blip>
          <a:stretch>
            <a:fillRect/>
          </a:stretch>
        </p:blipFill>
        <p:spPr>
          <a:xfrm>
            <a:off x="1475656" y="1844824"/>
            <a:ext cx="6160917" cy="40324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矩形 2"/>
          <p:cNvSpPr/>
          <p:nvPr/>
        </p:nvSpPr>
        <p:spPr>
          <a:xfrm>
            <a:off x="2195736" y="5912368"/>
            <a:ext cx="595840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zh-TW" altLang="en-US" sz="4400" b="1" kern="0" dirty="0">
                <a:solidFill>
                  <a:srgbClr val="FFCC00"/>
                </a:solidFill>
                <a:latin typeface="Arial"/>
                <a:ea typeface="標楷體"/>
              </a:rPr>
              <a:t>工作與家庭如何選擇</a:t>
            </a:r>
            <a:r>
              <a:rPr kumimoji="1" lang="zh-TW" altLang="en-US" sz="4400" b="1" kern="0" dirty="0">
                <a:solidFill>
                  <a:srgbClr val="FFCC00"/>
                </a:solidFill>
                <a:latin typeface="新細明體"/>
              </a:rPr>
              <a:t>？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619567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6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build="p"/>
      <p:bldP spid="3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 descr="sparrow0.jpg">
            <a:hlinkClick r:id="rId2" action="ppaction://hlinkfile"/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189698" y="0"/>
            <a:ext cx="5954302" cy="42148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512" y="476672"/>
            <a:ext cx="4357750" cy="2428892"/>
          </a:xfrm>
        </p:spPr>
        <p:txBody>
          <a:bodyPr>
            <a:normAutofit/>
          </a:bodyPr>
          <a:lstStyle/>
          <a:p>
            <a:pPr algn="l"/>
            <a:r>
              <a:rPr lang="en-US" altLang="zh-TW" b="1" i="1" dirty="0" smtClean="0">
                <a:solidFill>
                  <a:srgbClr val="C00000"/>
                </a:solidFill>
              </a:rPr>
              <a:t>What Is That </a:t>
            </a:r>
            <a:r>
              <a:rPr lang="zh-TW" altLang="en-US" b="1" i="1" dirty="0" smtClean="0">
                <a:solidFill>
                  <a:srgbClr val="C00000"/>
                </a:solidFill>
              </a:rPr>
              <a:t>？</a:t>
            </a:r>
            <a:r>
              <a:rPr lang="en-US" altLang="zh-TW" b="1" i="1" dirty="0" smtClean="0">
                <a:solidFill>
                  <a:srgbClr val="C00000"/>
                </a:solidFill>
              </a:rPr>
              <a:t/>
            </a:r>
            <a:br>
              <a:rPr lang="en-US" altLang="zh-TW" b="1" i="1" dirty="0" smtClean="0">
                <a:solidFill>
                  <a:srgbClr val="C00000"/>
                </a:solidFill>
              </a:rPr>
            </a:br>
            <a:r>
              <a:rPr lang="zh-TW" altLang="en-US" b="1" i="1" dirty="0" smtClean="0">
                <a:solidFill>
                  <a:srgbClr val="C00000"/>
                </a:solidFill>
              </a:rPr>
              <a:t> </a:t>
            </a:r>
            <a:r>
              <a:rPr lang="en-US" altLang="zh-TW" b="1" i="1" dirty="0" smtClean="0">
                <a:solidFill>
                  <a:srgbClr val="C00000"/>
                </a:solidFill>
              </a:rPr>
              <a:t>A  S-p-a-r-r-o-w</a:t>
            </a:r>
            <a:r>
              <a:rPr lang="zh-TW" altLang="en-US" b="1" i="1" dirty="0" smtClean="0">
                <a:solidFill>
                  <a:srgbClr val="C00000"/>
                </a:solidFill>
              </a:rPr>
              <a:t>！</a:t>
            </a:r>
            <a:endParaRPr lang="zh-TW" altLang="en-US" b="1" dirty="0">
              <a:solidFill>
                <a:srgbClr val="C00000"/>
              </a:solidFill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1187624" y="4797152"/>
            <a:ext cx="7200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您的父母昨天晚上吃甚麼呢？</a:t>
            </a:r>
            <a:endParaRPr lang="zh-TW" altLang="en-US" sz="4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70378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smtClean="0">
              <a:ea typeface="新細明體" pitchFamily="18" charset="-120"/>
            </a:endParaRPr>
          </a:p>
        </p:txBody>
      </p:sp>
      <p:sp>
        <p:nvSpPr>
          <p:cNvPr id="7171" name="日期版面配置區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4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sz="4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sz="4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sz="4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sz="4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fld id="{58901A8E-9303-466F-B50A-D889D466B87A}" type="datetime1">
              <a:rPr lang="zh-TW" altLang="en-US" sz="1000" b="0" smtClean="0">
                <a:solidFill>
                  <a:srgbClr val="1C1C1C"/>
                </a:solidFill>
              </a:rPr>
              <a:pPr/>
              <a:t>2015/8/3</a:t>
            </a:fld>
            <a:endParaRPr lang="en-US" altLang="zh-TW" sz="1000" b="0" smtClean="0">
              <a:solidFill>
                <a:srgbClr val="1C1C1C"/>
              </a:solidFill>
            </a:endParaRPr>
          </a:p>
        </p:txBody>
      </p:sp>
      <p:sp>
        <p:nvSpPr>
          <p:cNvPr id="7172" name="頁尾版面配置區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4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sz="4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sz="4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sz="4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sz="4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en-US" altLang="zh-TW" sz="1000" b="0" smtClean="0">
                <a:solidFill>
                  <a:srgbClr val="1C1C1C"/>
                </a:solidFill>
              </a:rPr>
              <a:t>倫理思考的架構</a:t>
            </a:r>
          </a:p>
        </p:txBody>
      </p:sp>
      <p:sp>
        <p:nvSpPr>
          <p:cNvPr id="7173" name="投影片編號版面配置區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4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sz="4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sz="4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sz="4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sz="4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fld id="{8362397A-F81A-42D5-8750-ACD19840DE0F}" type="slidenum">
              <a:rPr lang="en-US" altLang="zh-TW" sz="1000" b="0" smtClean="0">
                <a:solidFill>
                  <a:srgbClr val="1C1C1C"/>
                </a:solidFill>
              </a:rPr>
              <a:pPr/>
              <a:t>42</a:t>
            </a:fld>
            <a:endParaRPr lang="en-US" altLang="zh-TW" sz="1000" b="0" smtClean="0">
              <a:solidFill>
                <a:srgbClr val="1C1C1C"/>
              </a:solidFill>
            </a:endParaRPr>
          </a:p>
        </p:txBody>
      </p:sp>
      <p:sp>
        <p:nvSpPr>
          <p:cNvPr id="7" name="標題 1"/>
          <p:cNvSpPr txBox="1">
            <a:spLocks/>
          </p:cNvSpPr>
          <p:nvPr/>
        </p:nvSpPr>
        <p:spPr bwMode="auto">
          <a:xfrm>
            <a:off x="2357438" y="1"/>
            <a:ext cx="6786562" cy="1196752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anchor="ctr">
            <a:normAutofit/>
          </a:bodyPr>
          <a:lstStyle/>
          <a:p>
            <a:pPr eaLnBrk="0" hangingPunct="0">
              <a:defRPr/>
            </a:pPr>
            <a:r>
              <a:rPr lang="zh-TW" altLang="en-US" sz="6000" b="1" kern="0" dirty="0" smtClean="0">
                <a:solidFill>
                  <a:srgbClr val="654A1D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如何選擇才對？</a:t>
            </a:r>
            <a:endParaRPr lang="zh-TW" altLang="en-US" sz="6000" b="1" kern="0" dirty="0">
              <a:solidFill>
                <a:srgbClr val="654A1D"/>
              </a:solidFill>
              <a:latin typeface="標楷體" panose="03000509000000000000" pitchFamily="65" charset="-120"/>
              <a:ea typeface="標楷體" panose="03000509000000000000" pitchFamily="65" charset="-120"/>
              <a:cs typeface="+mj-cs"/>
            </a:endParaRPr>
          </a:p>
        </p:txBody>
      </p:sp>
      <p:sp>
        <p:nvSpPr>
          <p:cNvPr id="7175" name="內容版面配置區 7"/>
          <p:cNvSpPr>
            <a:spLocks noGrp="1"/>
          </p:cNvSpPr>
          <p:nvPr>
            <p:ph idx="1"/>
          </p:nvPr>
        </p:nvSpPr>
        <p:spPr>
          <a:xfrm>
            <a:off x="457200" y="2071688"/>
            <a:ext cx="8153400" cy="2185987"/>
          </a:xfrm>
        </p:spPr>
        <p:txBody>
          <a:bodyPr>
            <a:spAutoFit/>
          </a:bodyPr>
          <a:lstStyle/>
          <a:p>
            <a:pPr marL="0" lvl="1"/>
            <a:r>
              <a:rPr lang="zh-TW" altLang="en-US" sz="4000" dirty="0" smtClean="0">
                <a:solidFill>
                  <a:srgbClr val="000099"/>
                </a:solidFill>
                <a:latin typeface="標楷體" pitchFamily="65" charset="-120"/>
                <a:ea typeface="標楷體" pitchFamily="65" charset="-120"/>
              </a:rPr>
              <a:t>你想成為什麼樣子的人</a:t>
            </a:r>
            <a:r>
              <a:rPr lang="zh-TW" altLang="zh-TW" sz="4000" dirty="0" smtClean="0">
                <a:solidFill>
                  <a:srgbClr val="000099"/>
                </a:solidFill>
                <a:latin typeface="Arial Black" pitchFamily="34" charset="0"/>
                <a:ea typeface="新細明體" pitchFamily="18" charset="-120"/>
              </a:rPr>
              <a:t>？</a:t>
            </a:r>
            <a:endParaRPr lang="en-US" altLang="zh-TW" sz="4000" dirty="0" smtClean="0">
              <a:solidFill>
                <a:srgbClr val="000099"/>
              </a:solidFill>
              <a:latin typeface="Arial Black" pitchFamily="34" charset="0"/>
              <a:ea typeface="新細明體" pitchFamily="18" charset="-120"/>
            </a:endParaRPr>
          </a:p>
          <a:p>
            <a:pPr marL="0" lvl="1"/>
            <a:endParaRPr lang="en-US" altLang="zh-TW" sz="4000" dirty="0" smtClean="0">
              <a:solidFill>
                <a:srgbClr val="000099"/>
              </a:solidFill>
              <a:latin typeface="Arial Black" pitchFamily="34" charset="0"/>
              <a:ea typeface="新細明體" pitchFamily="18" charset="-120"/>
            </a:endParaRPr>
          </a:p>
          <a:p>
            <a:pPr marL="0" lvl="1"/>
            <a:r>
              <a:rPr lang="zh-TW" altLang="en-US" sz="4000" dirty="0" smtClean="0">
                <a:solidFill>
                  <a:srgbClr val="000099"/>
                </a:solidFill>
                <a:latin typeface="標楷體" pitchFamily="65" charset="-120"/>
                <a:ea typeface="標楷體" pitchFamily="65" charset="-120"/>
              </a:rPr>
              <a:t>你想活在什麼樣的世界</a:t>
            </a:r>
            <a:r>
              <a:rPr lang="zh-TW" altLang="en-US" sz="4000" dirty="0" smtClean="0">
                <a:solidFill>
                  <a:srgbClr val="000099"/>
                </a:solidFill>
                <a:latin typeface="Arial Black" pitchFamily="34" charset="0"/>
                <a:ea typeface="新細明體" pitchFamily="18" charset="-120"/>
              </a:rPr>
              <a:t>？</a:t>
            </a:r>
            <a:endParaRPr lang="zh-TW" altLang="en-US" sz="4000" dirty="0" smtClean="0">
              <a:ea typeface="新細明體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045936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2555875" y="0"/>
            <a:ext cx="6229350" cy="962025"/>
          </a:xfrm>
        </p:spPr>
        <p:txBody>
          <a:bodyPr/>
          <a:lstStyle/>
          <a:p>
            <a:r>
              <a:rPr lang="zh-TW" altLang="en-US" sz="4400" b="1" smtClean="0">
                <a:latin typeface="標楷體" pitchFamily="65" charset="-120"/>
                <a:ea typeface="標楷體" pitchFamily="65" charset="-120"/>
              </a:rPr>
              <a:t>你想</a:t>
            </a:r>
            <a:r>
              <a:rPr lang="zh-TW" altLang="en-US" sz="4400" smtClean="0">
                <a:solidFill>
                  <a:srgbClr val="000099"/>
                </a:solidFill>
                <a:latin typeface="標楷體" pitchFamily="65" charset="-120"/>
                <a:ea typeface="標楷體" pitchFamily="65" charset="-120"/>
              </a:rPr>
              <a:t>成為什麼樣子的人</a:t>
            </a:r>
            <a:r>
              <a:rPr lang="zh-TW" altLang="en-US" b="1" smtClean="0">
                <a:ea typeface="新細明體" pitchFamily="18" charset="-120"/>
              </a:rPr>
              <a:t>？</a:t>
            </a:r>
          </a:p>
        </p:txBody>
      </p:sp>
      <p:sp>
        <p:nvSpPr>
          <p:cNvPr id="8195" name="Rectangle 12"/>
          <p:cNvSpPr>
            <a:spLocks noChangeArrowheads="1"/>
          </p:cNvSpPr>
          <p:nvPr/>
        </p:nvSpPr>
        <p:spPr bwMode="auto">
          <a:xfrm>
            <a:off x="323850" y="1268413"/>
            <a:ext cx="3887788" cy="51133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4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sz="4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sz="4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sz="4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sz="4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0" hangingPunct="0"/>
            <a:endParaRPr lang="zh-TW" altLang="en-US" smtClean="0">
              <a:solidFill>
                <a:srgbClr val="1C1C1C"/>
              </a:solidFill>
            </a:endParaRPr>
          </a:p>
        </p:txBody>
      </p:sp>
      <p:sp>
        <p:nvSpPr>
          <p:cNvPr id="8196" name="Rectangle 14"/>
          <p:cNvSpPr>
            <a:spLocks noChangeArrowheads="1"/>
          </p:cNvSpPr>
          <p:nvPr/>
        </p:nvSpPr>
        <p:spPr bwMode="auto">
          <a:xfrm>
            <a:off x="4572000" y="1268413"/>
            <a:ext cx="3887788" cy="51133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4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sz="4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sz="4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sz="4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sz="4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0" hangingPunct="0"/>
            <a:endParaRPr lang="zh-TW" altLang="en-US" smtClean="0">
              <a:solidFill>
                <a:srgbClr val="1C1C1C"/>
              </a:solidFill>
            </a:endParaRPr>
          </a:p>
        </p:txBody>
      </p:sp>
      <p:sp>
        <p:nvSpPr>
          <p:cNvPr id="44048" name="Text Box 16"/>
          <p:cNvSpPr txBox="1">
            <a:spLocks noChangeArrowheads="1"/>
          </p:cNvSpPr>
          <p:nvPr/>
        </p:nvSpPr>
        <p:spPr bwMode="auto">
          <a:xfrm>
            <a:off x="1187450" y="5805488"/>
            <a:ext cx="23764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sz="4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sz="4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sz="4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sz="4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0" hangingPunct="0">
              <a:spcBef>
                <a:spcPct val="50000"/>
              </a:spcBef>
            </a:pPr>
            <a:r>
              <a:rPr lang="zh-TW" altLang="en-US" sz="2800" smtClean="0">
                <a:solidFill>
                  <a:srgbClr val="1C1C1C"/>
                </a:solidFill>
                <a:ea typeface="標楷體" pitchFamily="65" charset="-120"/>
              </a:rPr>
              <a:t>司法正義不彰</a:t>
            </a:r>
          </a:p>
        </p:txBody>
      </p:sp>
      <p:pic>
        <p:nvPicPr>
          <p:cNvPr id="44053" name="Picture 21" descr="扁珍判刑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87900" y="1484313"/>
            <a:ext cx="1285875" cy="1512887"/>
          </a:xfrm>
        </p:spPr>
      </p:pic>
      <p:pic>
        <p:nvPicPr>
          <p:cNvPr id="44054" name="Picture 22" descr="12892672571692439002_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1484313"/>
            <a:ext cx="2190750" cy="148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55" name="Text Box 23"/>
          <p:cNvSpPr txBox="1">
            <a:spLocks noChangeArrowheads="1"/>
          </p:cNvSpPr>
          <p:nvPr/>
        </p:nvSpPr>
        <p:spPr bwMode="auto">
          <a:xfrm>
            <a:off x="5508625" y="3068638"/>
            <a:ext cx="19431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sz="4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sz="4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sz="4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sz="4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0" hangingPunct="0">
              <a:spcBef>
                <a:spcPct val="50000"/>
              </a:spcBef>
            </a:pPr>
            <a:r>
              <a:rPr lang="zh-TW" altLang="en-US" sz="2800" smtClean="0">
                <a:solidFill>
                  <a:srgbClr val="1C1C1C"/>
                </a:solidFill>
              </a:rPr>
              <a:t>利令智昏</a:t>
            </a:r>
          </a:p>
        </p:txBody>
      </p:sp>
      <p:sp>
        <p:nvSpPr>
          <p:cNvPr id="44047" name="Text Box 15"/>
          <p:cNvSpPr txBox="1">
            <a:spLocks noChangeArrowheads="1"/>
          </p:cNvSpPr>
          <p:nvPr/>
        </p:nvSpPr>
        <p:spPr bwMode="auto">
          <a:xfrm>
            <a:off x="1079500" y="3306763"/>
            <a:ext cx="2376488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sz="4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sz="4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sz="4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sz="4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0" hangingPunct="0">
              <a:spcBef>
                <a:spcPct val="50000"/>
              </a:spcBef>
            </a:pPr>
            <a:r>
              <a:rPr lang="zh-TW" altLang="en-US" sz="2800" smtClean="0">
                <a:solidFill>
                  <a:srgbClr val="1C1C1C"/>
                </a:solidFill>
                <a:ea typeface="標楷體" pitchFamily="65" charset="-120"/>
              </a:rPr>
              <a:t>說謊卻不臉紅</a:t>
            </a:r>
          </a:p>
        </p:txBody>
      </p:sp>
      <p:sp>
        <p:nvSpPr>
          <p:cNvPr id="44061" name="Text Box 29"/>
          <p:cNvSpPr txBox="1">
            <a:spLocks noChangeArrowheads="1"/>
          </p:cNvSpPr>
          <p:nvPr/>
        </p:nvSpPr>
        <p:spPr bwMode="auto">
          <a:xfrm>
            <a:off x="5651500" y="5734050"/>
            <a:ext cx="19431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sz="4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sz="4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sz="4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sz="4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0" hangingPunct="0">
              <a:spcBef>
                <a:spcPct val="50000"/>
              </a:spcBef>
            </a:pPr>
            <a:r>
              <a:rPr lang="zh-TW" altLang="en-US" sz="2800" smtClean="0">
                <a:solidFill>
                  <a:srgbClr val="1C1C1C"/>
                </a:solidFill>
              </a:rPr>
              <a:t>色令智昏</a:t>
            </a:r>
          </a:p>
        </p:txBody>
      </p:sp>
      <p:pic>
        <p:nvPicPr>
          <p:cNvPr id="44063" name="Picture 31" descr="陳冠希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76825" y="3933825"/>
            <a:ext cx="2952750" cy="1731963"/>
          </a:xfrm>
        </p:spPr>
      </p:pic>
      <p:pic>
        <p:nvPicPr>
          <p:cNvPr id="8204" name="圖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025" y="1438275"/>
            <a:ext cx="1323975" cy="187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5" name="圖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3663" y="1438275"/>
            <a:ext cx="1428750" cy="189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6" name="內容版面配置區 6"/>
          <p:cNvPicPr>
            <a:picLocks noGrp="1" noChangeAspect="1"/>
          </p:cNvPicPr>
          <p:nvPr>
            <p:ph sz="quarter" idx="3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28700" y="3914775"/>
            <a:ext cx="2857500" cy="1847850"/>
          </a:xfrm>
        </p:spPr>
      </p:pic>
    </p:spTree>
    <p:extLst>
      <p:ext uri="{BB962C8B-B14F-4D97-AF65-F5344CB8AC3E}">
        <p14:creationId xmlns:p14="http://schemas.microsoft.com/office/powerpoint/2010/main" val="1849664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40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44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44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44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2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44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500"/>
                                        <p:tgtEl>
                                          <p:spTgt spid="440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1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44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48" grpId="0"/>
      <p:bldP spid="44055" grpId="0"/>
      <p:bldP spid="44047" grpId="0"/>
      <p:bldP spid="44061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標題 1"/>
          <p:cNvSpPr>
            <a:spLocks noGrp="1"/>
          </p:cNvSpPr>
          <p:nvPr>
            <p:ph type="title" sz="quarter"/>
          </p:nvPr>
        </p:nvSpPr>
        <p:spPr>
          <a:xfrm>
            <a:off x="2590800" y="90488"/>
            <a:ext cx="6019800" cy="1052512"/>
          </a:xfrm>
        </p:spPr>
        <p:txBody>
          <a:bodyPr/>
          <a:lstStyle/>
          <a:p>
            <a:pPr marL="342900" indent="-342900"/>
            <a:r>
              <a:rPr lang="zh-TW" altLang="en-US" sz="4000" smtClean="0">
                <a:solidFill>
                  <a:srgbClr val="000099"/>
                </a:solidFill>
                <a:latin typeface="標楷體" pitchFamily="65" charset="-120"/>
                <a:ea typeface="標楷體" pitchFamily="65" charset="-120"/>
              </a:rPr>
              <a:t>你想活在什麼樣的世界</a:t>
            </a:r>
            <a:r>
              <a:rPr lang="zh-TW" altLang="en-US" sz="4000" smtClean="0">
                <a:solidFill>
                  <a:srgbClr val="000099"/>
                </a:solidFill>
                <a:ea typeface="新細明體" pitchFamily="18" charset="-120"/>
              </a:rPr>
              <a:t>？</a:t>
            </a:r>
            <a:endParaRPr lang="zh-TW" altLang="en-US" smtClean="0">
              <a:ea typeface="新細明體" pitchFamily="18" charset="-120"/>
            </a:endParaRPr>
          </a:p>
        </p:txBody>
      </p:sp>
      <p:pic>
        <p:nvPicPr>
          <p:cNvPr id="9219" name="內容版面配置區 9" descr="P4250006.JPG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84250" y="1371600"/>
            <a:ext cx="2946400" cy="3486150"/>
          </a:xfrm>
        </p:spPr>
      </p:pic>
      <p:sp>
        <p:nvSpPr>
          <p:cNvPr id="9220" name="內容版面配置區 3"/>
          <p:cNvSpPr>
            <a:spLocks noGrp="1"/>
          </p:cNvSpPr>
          <p:nvPr>
            <p:ph sz="quarter" idx="2"/>
          </p:nvPr>
        </p:nvSpPr>
        <p:spPr>
          <a:xfrm>
            <a:off x="4610100" y="1371600"/>
            <a:ext cx="4000500" cy="3057525"/>
          </a:xfrm>
        </p:spPr>
        <p:txBody>
          <a:bodyPr/>
          <a:lstStyle/>
          <a:p>
            <a:r>
              <a:rPr lang="zh-TW" altLang="en-US" smtClean="0">
                <a:ea typeface="新細明體" pitchFamily="18" charset="-120"/>
              </a:rPr>
              <a:t>十二年前一個震驚社會的案件，醫師先生有了外遇，竟然隱瞞妻子乳癌病情</a:t>
            </a:r>
            <a:r>
              <a:rPr lang="en-US" altLang="zh-TW" smtClean="0">
                <a:ea typeface="新細明體" pitchFamily="18" charset="-120"/>
              </a:rPr>
              <a:t>….</a:t>
            </a:r>
            <a:endParaRPr lang="zh-TW" altLang="en-US" smtClean="0">
              <a:ea typeface="新細明體" pitchFamily="18" charset="-120"/>
            </a:endParaRPr>
          </a:p>
        </p:txBody>
      </p:sp>
      <p:sp>
        <p:nvSpPr>
          <p:cNvPr id="9221" name="內容版面配置區 4"/>
          <p:cNvSpPr>
            <a:spLocks noGrp="1"/>
          </p:cNvSpPr>
          <p:nvPr>
            <p:ph sz="quarter" idx="3"/>
          </p:nvPr>
        </p:nvSpPr>
        <p:spPr>
          <a:xfrm>
            <a:off x="457200" y="5143500"/>
            <a:ext cx="4000500" cy="800100"/>
          </a:xfrm>
        </p:spPr>
        <p:txBody>
          <a:bodyPr/>
          <a:lstStyle/>
          <a:p>
            <a:pPr algn="ctr">
              <a:buFontTx/>
              <a:buNone/>
            </a:pPr>
            <a:r>
              <a:rPr lang="zh-TW" altLang="en-US" smtClean="0">
                <a:ea typeface="新細明體" pitchFamily="18" charset="-120"/>
              </a:rPr>
              <a:t>在恐懼防範中</a:t>
            </a:r>
          </a:p>
        </p:txBody>
      </p:sp>
      <p:sp>
        <p:nvSpPr>
          <p:cNvPr id="9222" name="內容版面配置區 5"/>
          <p:cNvSpPr>
            <a:spLocks noGrp="1"/>
          </p:cNvSpPr>
          <p:nvPr>
            <p:ph sz="quarter" idx="4"/>
          </p:nvPr>
        </p:nvSpPr>
        <p:spPr>
          <a:xfrm>
            <a:off x="4572000" y="4005263"/>
            <a:ext cx="4000500" cy="1157287"/>
          </a:xfrm>
        </p:spPr>
        <p:txBody>
          <a:bodyPr/>
          <a:lstStyle/>
          <a:p>
            <a:r>
              <a:rPr lang="zh-TW" altLang="en-US" b="1" smtClean="0">
                <a:ea typeface="新細明體" pitchFamily="18" charset="-120"/>
                <a:hlinkClick r:id="rId3" action="ppaction://hlinkfile"/>
              </a:rPr>
              <a:t>夫外遇瞞病情 湯靜慈勇敢活下去 </a:t>
            </a:r>
          </a:p>
        </p:txBody>
      </p:sp>
      <p:sp>
        <p:nvSpPr>
          <p:cNvPr id="9223" name="日期版面配置區 6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4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sz="4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sz="4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sz="4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sz="4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fld id="{94800779-75DB-496A-BFE5-EFD9304194E9}" type="datetime1">
              <a:rPr lang="zh-TW" altLang="en-US" sz="1000" b="0" smtClean="0">
                <a:solidFill>
                  <a:srgbClr val="1C1C1C"/>
                </a:solidFill>
              </a:rPr>
              <a:pPr/>
              <a:t>2015/8/3</a:t>
            </a:fld>
            <a:endParaRPr lang="en-US" altLang="zh-TW" sz="1000" b="0" smtClean="0">
              <a:solidFill>
                <a:srgbClr val="1C1C1C"/>
              </a:solidFill>
            </a:endParaRPr>
          </a:p>
        </p:txBody>
      </p:sp>
      <p:sp>
        <p:nvSpPr>
          <p:cNvPr id="9224" name="頁尾版面配置區 7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4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sz="4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sz="4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sz="4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sz="4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en-US" altLang="zh-TW" sz="1000" b="0" smtClean="0">
                <a:solidFill>
                  <a:srgbClr val="1C1C1C"/>
                </a:solidFill>
              </a:rPr>
              <a:t>倫理思考的架構</a:t>
            </a:r>
          </a:p>
        </p:txBody>
      </p:sp>
      <p:sp>
        <p:nvSpPr>
          <p:cNvPr id="9225" name="投影片編號版面配置區 8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4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sz="4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sz="4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sz="4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sz="4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fld id="{1F776F3C-44AF-4449-B82F-8A2EFFF8F397}" type="slidenum">
              <a:rPr lang="en-US" altLang="zh-TW" sz="1000" b="0" smtClean="0">
                <a:solidFill>
                  <a:srgbClr val="1C1C1C"/>
                </a:solidFill>
              </a:rPr>
              <a:pPr/>
              <a:t>44</a:t>
            </a:fld>
            <a:endParaRPr lang="en-US" altLang="zh-TW" sz="1000" b="0" smtClean="0">
              <a:solidFill>
                <a:srgbClr val="1C1C1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7325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smtClean="0">
              <a:ea typeface="新細明體" pitchFamily="18" charset="-120"/>
            </a:endParaRPr>
          </a:p>
        </p:txBody>
      </p:sp>
      <p:sp>
        <p:nvSpPr>
          <p:cNvPr id="11267" name="日期版面配置區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4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sz="4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sz="4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sz="4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sz="4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fld id="{152C9B3D-EB47-4C16-84D3-9136D5D0A9B7}" type="datetime1">
              <a:rPr lang="zh-TW" altLang="en-US" sz="1000" b="0" smtClean="0">
                <a:solidFill>
                  <a:srgbClr val="1C1C1C"/>
                </a:solidFill>
              </a:rPr>
              <a:pPr/>
              <a:t>2015/8/3</a:t>
            </a:fld>
            <a:endParaRPr lang="en-US" altLang="zh-TW" sz="1000" b="0" smtClean="0">
              <a:solidFill>
                <a:srgbClr val="1C1C1C"/>
              </a:solidFill>
            </a:endParaRPr>
          </a:p>
        </p:txBody>
      </p:sp>
      <p:sp>
        <p:nvSpPr>
          <p:cNvPr id="11268" name="頁尾版面配置區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4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sz="4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sz="4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sz="4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sz="4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en-US" altLang="zh-TW" sz="1000" b="0" smtClean="0">
                <a:solidFill>
                  <a:srgbClr val="1C1C1C"/>
                </a:solidFill>
              </a:rPr>
              <a:t>倫理思考的架構</a:t>
            </a:r>
          </a:p>
        </p:txBody>
      </p:sp>
      <p:sp>
        <p:nvSpPr>
          <p:cNvPr id="11269" name="投影片編號版面配置區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4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sz="4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sz="4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sz="4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sz="4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fld id="{1141A3C4-9457-4696-8D1D-3FB8DF5ABE25}" type="slidenum">
              <a:rPr lang="en-US" altLang="zh-TW" sz="1000" b="0" smtClean="0">
                <a:solidFill>
                  <a:srgbClr val="1C1C1C"/>
                </a:solidFill>
              </a:rPr>
              <a:pPr/>
              <a:t>45</a:t>
            </a:fld>
            <a:endParaRPr lang="en-US" altLang="zh-TW" sz="1000" b="0" smtClean="0">
              <a:solidFill>
                <a:srgbClr val="1C1C1C"/>
              </a:solidFill>
            </a:endParaRPr>
          </a:p>
        </p:txBody>
      </p:sp>
      <p:sp>
        <p:nvSpPr>
          <p:cNvPr id="7" name="標題 1"/>
          <p:cNvSpPr txBox="1">
            <a:spLocks/>
          </p:cNvSpPr>
          <p:nvPr/>
        </p:nvSpPr>
        <p:spPr bwMode="auto">
          <a:xfrm>
            <a:off x="2357438" y="-17377"/>
            <a:ext cx="6786562" cy="1286137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anchor="ctr">
            <a:normAutofit/>
          </a:bodyPr>
          <a:lstStyle/>
          <a:p>
            <a:pPr lvl="0" eaLnBrk="0" hangingPunct="0">
              <a:defRPr/>
            </a:pPr>
            <a:r>
              <a:rPr lang="zh-TW" altLang="en-US" sz="6000" b="1" kern="0" dirty="0">
                <a:solidFill>
                  <a:srgbClr val="654A1D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如何選擇才對？</a:t>
            </a:r>
          </a:p>
        </p:txBody>
      </p:sp>
      <p:sp>
        <p:nvSpPr>
          <p:cNvPr id="11271" name="內容版面配置區 7"/>
          <p:cNvSpPr>
            <a:spLocks noGrp="1"/>
          </p:cNvSpPr>
          <p:nvPr>
            <p:ph idx="1"/>
          </p:nvPr>
        </p:nvSpPr>
        <p:spPr>
          <a:xfrm>
            <a:off x="457200" y="2071688"/>
            <a:ext cx="8153400" cy="2185987"/>
          </a:xfrm>
        </p:spPr>
        <p:txBody>
          <a:bodyPr>
            <a:spAutoFit/>
          </a:bodyPr>
          <a:lstStyle/>
          <a:p>
            <a:pPr marL="0" lvl="1"/>
            <a:r>
              <a:rPr lang="zh-TW" altLang="en-US" sz="4000" smtClean="0">
                <a:solidFill>
                  <a:srgbClr val="000099"/>
                </a:solidFill>
                <a:latin typeface="標楷體" pitchFamily="65" charset="-120"/>
                <a:ea typeface="標楷體" pitchFamily="65" charset="-120"/>
              </a:rPr>
              <a:t>你想成為什麼樣子的人</a:t>
            </a:r>
            <a:r>
              <a:rPr lang="zh-TW" altLang="zh-TW" sz="4000" smtClean="0">
                <a:solidFill>
                  <a:srgbClr val="000099"/>
                </a:solidFill>
                <a:latin typeface="Arial Black" pitchFamily="34" charset="0"/>
                <a:ea typeface="新細明體" pitchFamily="18" charset="-120"/>
              </a:rPr>
              <a:t>？</a:t>
            </a:r>
            <a:endParaRPr lang="en-US" altLang="zh-TW" sz="4000" smtClean="0">
              <a:solidFill>
                <a:srgbClr val="000099"/>
              </a:solidFill>
              <a:latin typeface="Arial Black" pitchFamily="34" charset="0"/>
              <a:ea typeface="新細明體" pitchFamily="18" charset="-120"/>
            </a:endParaRPr>
          </a:p>
          <a:p>
            <a:pPr marL="0" lvl="1"/>
            <a:endParaRPr lang="en-US" altLang="zh-TW" sz="4000" smtClean="0">
              <a:solidFill>
                <a:srgbClr val="000099"/>
              </a:solidFill>
              <a:latin typeface="Arial Black" pitchFamily="34" charset="0"/>
              <a:ea typeface="新細明體" pitchFamily="18" charset="-120"/>
            </a:endParaRPr>
          </a:p>
          <a:p>
            <a:pPr marL="0" lvl="1"/>
            <a:r>
              <a:rPr lang="zh-TW" altLang="en-US" sz="4000" smtClean="0">
                <a:solidFill>
                  <a:srgbClr val="000099"/>
                </a:solidFill>
                <a:latin typeface="標楷體" pitchFamily="65" charset="-120"/>
                <a:ea typeface="標楷體" pitchFamily="65" charset="-120"/>
              </a:rPr>
              <a:t>你想活在什麼樣的世界</a:t>
            </a:r>
            <a:r>
              <a:rPr lang="zh-TW" altLang="en-US" sz="4000" smtClean="0">
                <a:solidFill>
                  <a:srgbClr val="000099"/>
                </a:solidFill>
                <a:latin typeface="Arial Black" pitchFamily="34" charset="0"/>
                <a:ea typeface="新細明體" pitchFamily="18" charset="-120"/>
              </a:rPr>
              <a:t>？</a:t>
            </a:r>
            <a:endParaRPr lang="zh-TW" altLang="en-US" sz="4000" smtClean="0">
              <a:ea typeface="新細明體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461870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755650" y="1916113"/>
            <a:ext cx="7993063" cy="3025775"/>
          </a:xfrm>
        </p:spPr>
        <p:txBody>
          <a:bodyPr/>
          <a:lstStyle/>
          <a:p>
            <a:pPr algn="ctr"/>
            <a:r>
              <a:rPr lang="zh-TW" altLang="en-US" sz="6000" dirty="0" smtClean="0">
                <a:latin typeface="文鼎粗隸" pitchFamily="49" charset="-120"/>
                <a:ea typeface="文鼎粗隸" pitchFamily="49" charset="-120"/>
              </a:rPr>
              <a:t>人有 </a:t>
            </a:r>
            <a:r>
              <a:rPr lang="zh-TW" altLang="en-US" sz="6000" dirty="0" smtClean="0">
                <a:solidFill>
                  <a:srgbClr val="FF0000"/>
                </a:solidFill>
                <a:latin typeface="文鼎粗隸" pitchFamily="49" charset="-120"/>
                <a:ea typeface="文鼎粗隸" pitchFamily="49" charset="-120"/>
              </a:rPr>
              <a:t>善 </a:t>
            </a:r>
            <a:r>
              <a:rPr lang="zh-TW" altLang="en-US" sz="6000" dirty="0" smtClean="0">
                <a:latin typeface="文鼎粗隸" pitchFamily="49" charset="-120"/>
                <a:ea typeface="文鼎粗隸" pitchFamily="49" charset="-120"/>
              </a:rPr>
              <a:t>與 </a:t>
            </a:r>
            <a:r>
              <a:rPr lang="zh-TW" altLang="en-US" sz="6000" dirty="0" smtClean="0">
                <a:solidFill>
                  <a:srgbClr val="000099"/>
                </a:solidFill>
                <a:latin typeface="文鼎粗隸" pitchFamily="49" charset="-120"/>
                <a:ea typeface="文鼎粗隸" pitchFamily="49" charset="-120"/>
              </a:rPr>
              <a:t>惡 嗎</a:t>
            </a:r>
            <a:r>
              <a:rPr lang="zh-TW" altLang="en-US" sz="6000" dirty="0" smtClean="0">
                <a:solidFill>
                  <a:srgbClr val="000099"/>
                </a:solidFill>
                <a:latin typeface="新細明體" pitchFamily="18" charset="-120"/>
                <a:ea typeface="新細明體" pitchFamily="18" charset="-120"/>
              </a:rPr>
              <a:t>？</a:t>
            </a:r>
            <a:r>
              <a:rPr lang="en-US" altLang="zh-TW" sz="6000" dirty="0" smtClean="0">
                <a:solidFill>
                  <a:srgbClr val="000099"/>
                </a:solidFill>
                <a:latin typeface="新細明體" pitchFamily="18" charset="-120"/>
                <a:ea typeface="新細明體" pitchFamily="18" charset="-120"/>
              </a:rPr>
              <a:t/>
            </a:r>
            <a:br>
              <a:rPr lang="en-US" altLang="zh-TW" sz="6000" dirty="0" smtClean="0">
                <a:solidFill>
                  <a:srgbClr val="000099"/>
                </a:solidFill>
                <a:latin typeface="新細明體" pitchFamily="18" charset="-120"/>
                <a:ea typeface="新細明體" pitchFamily="18" charset="-120"/>
              </a:rPr>
            </a:br>
            <a:r>
              <a:rPr lang="zh-TW" altLang="en-US" sz="6000" dirty="0" smtClean="0">
                <a:latin typeface="文鼎粗隸" pitchFamily="49" charset="-120"/>
                <a:ea typeface="文鼎粗隸" pitchFamily="49" charset="-120"/>
              </a:rPr>
              <a:t/>
            </a:r>
            <a:br>
              <a:rPr lang="zh-TW" altLang="en-US" sz="6000" dirty="0" smtClean="0">
                <a:latin typeface="文鼎粗隸" pitchFamily="49" charset="-120"/>
                <a:ea typeface="文鼎粗隸" pitchFamily="49" charset="-120"/>
              </a:rPr>
            </a:br>
            <a:r>
              <a:rPr lang="zh-TW" altLang="en-US" sz="6000" dirty="0" smtClean="0">
                <a:latin typeface="文鼎粗隸" pitchFamily="49" charset="-120"/>
                <a:ea typeface="文鼎粗隸" pitchFamily="49" charset="-120"/>
              </a:rPr>
              <a:t>事有 </a:t>
            </a:r>
            <a:r>
              <a:rPr lang="zh-TW" altLang="en-US" sz="6000" dirty="0" smtClean="0">
                <a:solidFill>
                  <a:srgbClr val="FF3300"/>
                </a:solidFill>
                <a:latin typeface="文鼎粗隸" pitchFamily="49" charset="-120"/>
                <a:ea typeface="文鼎粗隸" pitchFamily="49" charset="-120"/>
              </a:rPr>
              <a:t>對 </a:t>
            </a:r>
            <a:r>
              <a:rPr lang="zh-TW" altLang="en-US" sz="6000" dirty="0" smtClean="0">
                <a:latin typeface="文鼎粗隸" pitchFamily="49" charset="-120"/>
                <a:ea typeface="文鼎粗隸" pitchFamily="49" charset="-120"/>
              </a:rPr>
              <a:t>與 </a:t>
            </a:r>
            <a:r>
              <a:rPr lang="zh-TW" altLang="en-US" sz="6000" dirty="0" smtClean="0">
                <a:solidFill>
                  <a:srgbClr val="000099"/>
                </a:solidFill>
                <a:latin typeface="文鼎粗隸" pitchFamily="49" charset="-120"/>
                <a:ea typeface="文鼎粗隸" pitchFamily="49" charset="-120"/>
              </a:rPr>
              <a:t>錯 </a:t>
            </a:r>
            <a:r>
              <a:rPr lang="zh-TW" altLang="en-US" sz="6000" dirty="0" smtClean="0">
                <a:latin typeface="文鼎粗隸" pitchFamily="49" charset="-120"/>
                <a:ea typeface="文鼎粗隸" pitchFamily="49" charset="-120"/>
              </a:rPr>
              <a:t>嗎？</a:t>
            </a:r>
          </a:p>
        </p:txBody>
      </p:sp>
      <p:sp>
        <p:nvSpPr>
          <p:cNvPr id="2" name="矩形 1"/>
          <p:cNvSpPr/>
          <p:nvPr/>
        </p:nvSpPr>
        <p:spPr>
          <a:xfrm>
            <a:off x="2552283" y="116632"/>
            <a:ext cx="634019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多元價值時代的迷惑</a:t>
            </a:r>
            <a:r>
              <a:rPr lang="zh-TW" altLang="en-US" sz="4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？</a:t>
            </a:r>
            <a:endParaRPr lang="zh-TW" altLang="en-US" sz="4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659309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755650" y="2565400"/>
            <a:ext cx="7920038" cy="1190625"/>
          </a:xfrm>
        </p:spPr>
        <p:txBody>
          <a:bodyPr/>
          <a:lstStyle/>
          <a:p>
            <a:pPr algn="ctr"/>
            <a:r>
              <a:rPr lang="zh-TW" altLang="en-US" sz="6000" smtClean="0">
                <a:latin typeface="文鼎粗隸" pitchFamily="49" charset="-120"/>
                <a:ea typeface="文鼎粗隸" pitchFamily="49" charset="-120"/>
              </a:rPr>
              <a:t>如何區分人的</a:t>
            </a:r>
            <a:r>
              <a:rPr lang="zh-TW" altLang="en-US" sz="6000" smtClean="0">
                <a:solidFill>
                  <a:srgbClr val="FF3300"/>
                </a:solidFill>
                <a:latin typeface="文鼎粗隸" pitchFamily="49" charset="-120"/>
                <a:ea typeface="文鼎粗隸" pitchFamily="49" charset="-120"/>
              </a:rPr>
              <a:t>善</a:t>
            </a:r>
            <a:r>
              <a:rPr lang="zh-TW" altLang="en-US" sz="6000" smtClean="0">
                <a:solidFill>
                  <a:srgbClr val="000099"/>
                </a:solidFill>
                <a:latin typeface="文鼎粗隸" pitchFamily="49" charset="-120"/>
                <a:ea typeface="文鼎粗隸" pitchFamily="49" charset="-120"/>
              </a:rPr>
              <a:t>惡</a:t>
            </a:r>
            <a:r>
              <a:rPr lang="zh-TW" altLang="en-US" sz="6000" smtClean="0">
                <a:solidFill>
                  <a:srgbClr val="663300"/>
                </a:solidFill>
                <a:latin typeface="文鼎粗隸" pitchFamily="49" charset="-120"/>
                <a:ea typeface="文鼎粗隸" pitchFamily="49" charset="-120"/>
              </a:rPr>
              <a:t>呢</a:t>
            </a:r>
            <a:r>
              <a:rPr lang="zh-TW" altLang="en-US" sz="6000" smtClean="0">
                <a:latin typeface="文鼎粗隸" pitchFamily="49" charset="-120"/>
                <a:ea typeface="文鼎粗隸" pitchFamily="49" charset="-120"/>
              </a:rPr>
              <a:t>？</a:t>
            </a:r>
          </a:p>
        </p:txBody>
      </p:sp>
    </p:spTree>
    <p:extLst>
      <p:ext uri="{BB962C8B-B14F-4D97-AF65-F5344CB8AC3E}">
        <p14:creationId xmlns:p14="http://schemas.microsoft.com/office/powerpoint/2010/main" val="1329129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0" y="0"/>
            <a:ext cx="9001125" cy="1428750"/>
          </a:xfrm>
          <a:solidFill>
            <a:srgbClr val="FFFF99"/>
          </a:solidFill>
        </p:spPr>
        <p:txBody>
          <a:bodyPr/>
          <a:lstStyle/>
          <a:p>
            <a:pPr algn="ctr"/>
            <a:r>
              <a:rPr lang="en-US" altLang="zh-TW" smtClean="0">
                <a:ea typeface="新細明體" pitchFamily="18" charset="-120"/>
              </a:rPr>
              <a:t>1.</a:t>
            </a:r>
            <a:r>
              <a:rPr lang="zh-TW" altLang="en-US" smtClean="0">
                <a:ea typeface="新細明體" pitchFamily="18" charset="-120"/>
              </a:rPr>
              <a:t>陳光標捐款的行為是否是對的？</a:t>
            </a:r>
            <a:r>
              <a:rPr lang="en-US" altLang="zh-TW" smtClean="0">
                <a:ea typeface="新細明體" pitchFamily="18" charset="-120"/>
              </a:rPr>
              <a:t/>
            </a:r>
            <a:br>
              <a:rPr lang="en-US" altLang="zh-TW" smtClean="0">
                <a:ea typeface="新細明體" pitchFamily="18" charset="-120"/>
              </a:rPr>
            </a:br>
            <a:r>
              <a:rPr lang="en-US" altLang="zh-TW" smtClean="0">
                <a:ea typeface="新細明體" pitchFamily="18" charset="-120"/>
              </a:rPr>
              <a:t>2.</a:t>
            </a:r>
            <a:r>
              <a:rPr lang="zh-TW" altLang="en-US" smtClean="0">
                <a:ea typeface="新細明體" pitchFamily="18" charset="-120"/>
              </a:rPr>
              <a:t>他能否被稱為善人？</a:t>
            </a:r>
          </a:p>
        </p:txBody>
      </p:sp>
      <p:pic>
        <p:nvPicPr>
          <p:cNvPr id="4" name="陳光標.wmv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00188" y="1571625"/>
            <a:ext cx="6096000" cy="4929188"/>
          </a:xfrm>
        </p:spPr>
      </p:pic>
    </p:spTree>
    <p:extLst>
      <p:ext uri="{BB962C8B-B14F-4D97-AF65-F5344CB8AC3E}">
        <p14:creationId xmlns:p14="http://schemas.microsoft.com/office/powerpoint/2010/main" val="1148904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2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圓角矩形 3"/>
          <p:cNvSpPr>
            <a:spLocks noChangeArrowheads="1"/>
          </p:cNvSpPr>
          <p:nvPr/>
        </p:nvSpPr>
        <p:spPr bwMode="auto">
          <a:xfrm>
            <a:off x="2714625" y="4429125"/>
            <a:ext cx="2071688" cy="714375"/>
          </a:xfrm>
          <a:prstGeom prst="roundRect">
            <a:avLst>
              <a:gd name="adj" fmla="val 16667"/>
            </a:avLst>
          </a:prstGeom>
          <a:solidFill>
            <a:srgbClr val="FFFF99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4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sz="4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sz="4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sz="4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sz="4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0" hangingPunct="0"/>
            <a:endParaRPr lang="zh-TW" altLang="en-US" smtClean="0">
              <a:solidFill>
                <a:srgbClr val="1C1C1C"/>
              </a:solidFill>
            </a:endParaRPr>
          </a:p>
        </p:txBody>
      </p:sp>
      <p:sp>
        <p:nvSpPr>
          <p:cNvPr id="1843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4400" smtClean="0">
                <a:latin typeface="標楷體" pitchFamily="65" charset="-120"/>
                <a:ea typeface="標楷體" pitchFamily="65" charset="-120"/>
              </a:rPr>
              <a:t>人的</a:t>
            </a:r>
            <a:r>
              <a:rPr lang="zh-TW" altLang="en-US" sz="540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善意志</a:t>
            </a:r>
            <a:r>
              <a:rPr lang="zh-TW" altLang="en-US" sz="4400" smtClean="0">
                <a:latin typeface="標楷體" pitchFamily="65" charset="-120"/>
                <a:ea typeface="標楷體" pitchFamily="65" charset="-120"/>
              </a:rPr>
              <a:t>的條件</a:t>
            </a:r>
          </a:p>
        </p:txBody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有三個必要條件：</a:t>
            </a:r>
          </a:p>
          <a:p>
            <a:pPr lvl="1"/>
            <a:r>
              <a:rPr lang="zh-TW" altLang="en-US" sz="4000" smtClean="0">
                <a:solidFill>
                  <a:srgbClr val="660066"/>
                </a:solidFill>
                <a:ea typeface="文鼎粗行楷" pitchFamily="49" charset="-120"/>
              </a:rPr>
              <a:t>願意</a:t>
            </a:r>
            <a:r>
              <a:rPr lang="zh-TW" altLang="en-US" sz="3200" smtClean="0">
                <a:ea typeface="文鼎粗行楷" pitchFamily="49" charset="-120"/>
              </a:rPr>
              <a:t>行</a:t>
            </a:r>
            <a:r>
              <a:rPr lang="zh-TW" altLang="en-US" sz="3200" smtClean="0">
                <a:solidFill>
                  <a:srgbClr val="FF3300"/>
                </a:solidFill>
                <a:ea typeface="文鼎粗行楷" pitchFamily="49" charset="-120"/>
              </a:rPr>
              <a:t>對</a:t>
            </a:r>
            <a:r>
              <a:rPr lang="zh-TW" altLang="en-US" sz="3200" smtClean="0">
                <a:ea typeface="文鼎粗行楷" pitchFamily="49" charset="-120"/>
              </a:rPr>
              <a:t>避</a:t>
            </a:r>
            <a:r>
              <a:rPr lang="zh-TW" altLang="en-US" sz="3200" smtClean="0">
                <a:solidFill>
                  <a:srgbClr val="000099"/>
                </a:solidFill>
                <a:ea typeface="文鼎粗行楷" pitchFamily="49" charset="-120"/>
              </a:rPr>
              <a:t>錯</a:t>
            </a:r>
            <a:endParaRPr lang="zh-TW" altLang="en-US" smtClean="0">
              <a:solidFill>
                <a:srgbClr val="000099"/>
              </a:solidFill>
              <a:ea typeface="新細明體" pitchFamily="18" charset="-120"/>
            </a:endParaRPr>
          </a:p>
          <a:p>
            <a:pPr lvl="1"/>
            <a:r>
              <a:rPr lang="zh-TW" altLang="en-US" sz="4000" smtClean="0">
                <a:solidFill>
                  <a:srgbClr val="660066"/>
                </a:solidFill>
                <a:ea typeface="文鼎粗行楷" pitchFamily="49" charset="-120"/>
              </a:rPr>
              <a:t>動機自律</a:t>
            </a:r>
            <a:r>
              <a:rPr lang="zh-TW" altLang="en-US" sz="3200" smtClean="0">
                <a:ea typeface="文鼎粗行楷" pitchFamily="49" charset="-120"/>
              </a:rPr>
              <a:t>：行善的動機只因為是</a:t>
            </a:r>
            <a:r>
              <a:rPr lang="zh-TW" altLang="en-US" sz="3200" smtClean="0">
                <a:solidFill>
                  <a:srgbClr val="FF0000"/>
                </a:solidFill>
                <a:ea typeface="文鼎粗行楷" pitchFamily="49" charset="-120"/>
              </a:rPr>
              <a:t>對</a:t>
            </a:r>
            <a:r>
              <a:rPr lang="zh-TW" altLang="en-US" sz="3200" smtClean="0">
                <a:ea typeface="文鼎粗行楷" pitchFamily="49" charset="-120"/>
              </a:rPr>
              <a:t>的行為而去做，而並非為了其他好處才去做</a:t>
            </a:r>
          </a:p>
          <a:p>
            <a:pPr lvl="1"/>
            <a:r>
              <a:rPr lang="zh-TW" altLang="en-US" sz="3200" smtClean="0">
                <a:solidFill>
                  <a:srgbClr val="000000"/>
                </a:solidFill>
                <a:latin typeface="文鼎粗行楷" pitchFamily="49" charset="-120"/>
                <a:ea typeface="文鼎粗行楷" pitchFamily="49" charset="-120"/>
                <a:cs typeface="Times New Roman" pitchFamily="18" charset="0"/>
              </a:rPr>
              <a:t>能</a:t>
            </a:r>
            <a:r>
              <a:rPr lang="zh-TW" altLang="en-US" sz="4000" smtClean="0">
                <a:solidFill>
                  <a:srgbClr val="660066"/>
                </a:solidFill>
                <a:latin typeface="文鼎粗行楷" pitchFamily="49" charset="-120"/>
                <a:ea typeface="文鼎粗行楷" pitchFamily="49" charset="-120"/>
                <a:cs typeface="Times New Roman" pitchFamily="18" charset="0"/>
              </a:rPr>
              <a:t>實踐</a:t>
            </a:r>
            <a:r>
              <a:rPr lang="zh-TW" altLang="en-US" sz="4000" smtClean="0">
                <a:solidFill>
                  <a:srgbClr val="FF3300"/>
                </a:solidFill>
                <a:latin typeface="文鼎粗行楷" pitchFamily="49" charset="-120"/>
                <a:ea typeface="文鼎粗行楷" pitchFamily="49" charset="-120"/>
                <a:cs typeface="Times New Roman" pitchFamily="18" charset="0"/>
              </a:rPr>
              <a:t>對</a:t>
            </a:r>
            <a:r>
              <a:rPr lang="zh-TW" altLang="en-US" sz="4000" smtClean="0">
                <a:solidFill>
                  <a:srgbClr val="000000"/>
                </a:solidFill>
                <a:latin typeface="文鼎粗行楷" pitchFamily="49" charset="-120"/>
                <a:ea typeface="文鼎粗行楷" pitchFamily="49" charset="-120"/>
                <a:cs typeface="Times New Roman" pitchFamily="18" charset="0"/>
              </a:rPr>
              <a:t>的行為</a:t>
            </a:r>
            <a:r>
              <a:rPr lang="zh-TW" altLang="en-US" sz="4000" smtClean="0">
                <a:ea typeface="文鼎粗行楷" pitchFamily="49" charset="-120"/>
              </a:rPr>
              <a:t> </a:t>
            </a:r>
          </a:p>
          <a:p>
            <a:r>
              <a:rPr lang="zh-TW" altLang="en-US" sz="3600" smtClean="0">
                <a:ea typeface="標楷體" pitchFamily="65" charset="-120"/>
              </a:rPr>
              <a:t>注意</a:t>
            </a:r>
            <a:r>
              <a:rPr lang="zh-TW" altLang="en-US" smtClean="0">
                <a:ea typeface="新細明體" pitchFamily="18" charset="-120"/>
              </a:rPr>
              <a:t>：</a:t>
            </a:r>
            <a:r>
              <a:rPr lang="zh-TW" altLang="en-US" smtClean="0">
                <a:ea typeface="文鼎粗行楷" pitchFamily="49" charset="-120"/>
              </a:rPr>
              <a:t>人在動態的轉變過程中</a:t>
            </a:r>
          </a:p>
        </p:txBody>
      </p:sp>
    </p:spTree>
    <p:extLst>
      <p:ext uri="{BB962C8B-B14F-4D97-AF65-F5344CB8AC3E}">
        <p14:creationId xmlns:p14="http://schemas.microsoft.com/office/powerpoint/2010/main" val="1200664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eaLnBrk="1" hangingPunct="1">
              <a:spcBef>
                <a:spcPct val="50000"/>
              </a:spcBef>
            </a:pPr>
            <a:r>
              <a:rPr kumimoji="1" lang="zh-TW" altLang="en-US" sz="4000" b="1" dirty="0">
                <a:solidFill>
                  <a:srgbClr val="FF0000"/>
                </a:solidFill>
                <a:latin typeface="Arial" charset="0"/>
                <a:ea typeface="標楷體" pitchFamily="65" charset="-120"/>
                <a:cs typeface="+mn-cs"/>
              </a:rPr>
              <a:t>在黑暗中尋找光明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half" idx="1"/>
          </p:nvPr>
        </p:nvSpPr>
        <p:spPr>
          <a:xfrm>
            <a:off x="457200" y="1412776"/>
            <a:ext cx="4038600" cy="4968552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zh-TW" altLang="en-US" sz="3200" dirty="0">
                <a:latin typeface="標楷體" pitchFamily="65" charset="-120"/>
                <a:ea typeface="標楷體" pitchFamily="65" charset="-120"/>
              </a:rPr>
              <a:t>二十</a:t>
            </a:r>
            <a:r>
              <a:rPr lang="zh-TW" altLang="en-US" sz="3200" dirty="0" smtClean="0">
                <a:latin typeface="標楷體" pitchFamily="65" charset="-120"/>
                <a:ea typeface="標楷體" pitchFamily="65" charset="-120"/>
              </a:rPr>
              <a:t>年前我太太決定去美國留學，我成為單親父親很長一段時間。</a:t>
            </a:r>
            <a:endParaRPr lang="en-US" altLang="zh-TW" sz="3200" dirty="0" smtClean="0">
              <a:latin typeface="標楷體" pitchFamily="65" charset="-120"/>
              <a:ea typeface="標楷體" pitchFamily="65" charset="-120"/>
            </a:endParaRPr>
          </a:p>
          <a:p>
            <a:pPr lvl="1"/>
            <a:r>
              <a:rPr lang="zh-TW" altLang="en-US" sz="2800" b="1" dirty="0" smtClean="0">
                <a:solidFill>
                  <a:srgbClr val="FF0000"/>
                </a:solidFill>
                <a:latin typeface="新細明體"/>
                <a:ea typeface="新細明體"/>
              </a:rPr>
              <a:t>體驗家務工作的負擔及價值。</a:t>
            </a:r>
            <a:endParaRPr lang="en-US" altLang="zh-TW" sz="2800" b="1" dirty="0" smtClean="0">
              <a:solidFill>
                <a:srgbClr val="FF0000"/>
              </a:solidFill>
              <a:latin typeface="新細明體"/>
              <a:ea typeface="新細明體"/>
            </a:endParaRPr>
          </a:p>
          <a:p>
            <a:pPr lvl="1"/>
            <a:r>
              <a:rPr lang="zh-TW" altLang="en-US" sz="2800" b="1" dirty="0">
                <a:solidFill>
                  <a:srgbClr val="FF0000"/>
                </a:solidFill>
                <a:latin typeface="新細明體"/>
                <a:ea typeface="新細明體"/>
              </a:rPr>
              <a:t>磨掉</a:t>
            </a:r>
            <a:r>
              <a:rPr lang="zh-TW" altLang="en-US" sz="2800" b="1" dirty="0" smtClean="0">
                <a:solidFill>
                  <a:srgbClr val="FF0000"/>
                </a:solidFill>
                <a:latin typeface="新細明體"/>
                <a:ea typeface="新細明體"/>
              </a:rPr>
              <a:t>不少大男人心態，並對父權結構有了反思。</a:t>
            </a:r>
            <a:endParaRPr lang="zh-TW" altLang="en-US" sz="2800" b="1" dirty="0">
              <a:solidFill>
                <a:srgbClr val="FF0000"/>
              </a:solidFill>
            </a:endParaRPr>
          </a:p>
        </p:txBody>
      </p:sp>
      <p:sp>
        <p:nvSpPr>
          <p:cNvPr id="7" name="內容版面配置區 6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10E4DF-B084-4E94-8C3F-48FBE3121260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005"/>
          <a:stretch/>
        </p:blipFill>
        <p:spPr bwMode="auto">
          <a:xfrm>
            <a:off x="5137668" y="1556795"/>
            <a:ext cx="3163887" cy="23042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11" descr="pc30019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814"/>
          <a:stretch/>
        </p:blipFill>
        <p:spPr bwMode="auto">
          <a:xfrm>
            <a:off x="5133562" y="3920657"/>
            <a:ext cx="3167992" cy="2212858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3683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323850" y="2565400"/>
            <a:ext cx="8569325" cy="1190625"/>
          </a:xfrm>
        </p:spPr>
        <p:txBody>
          <a:bodyPr/>
          <a:lstStyle/>
          <a:p>
            <a:pPr algn="ctr"/>
            <a:r>
              <a:rPr lang="zh-TW" altLang="en-US" sz="6000" smtClean="0">
                <a:latin typeface="文鼎粗隸" pitchFamily="49" charset="-120"/>
                <a:ea typeface="文鼎粗隸" pitchFamily="49" charset="-120"/>
              </a:rPr>
              <a:t>如何區分行為的</a:t>
            </a:r>
            <a:r>
              <a:rPr lang="zh-TW" altLang="en-US" sz="6000" smtClean="0">
                <a:solidFill>
                  <a:srgbClr val="FF3300"/>
                </a:solidFill>
                <a:latin typeface="文鼎粗隸" pitchFamily="49" charset="-120"/>
                <a:ea typeface="文鼎粗隸" pitchFamily="49" charset="-120"/>
              </a:rPr>
              <a:t>對</a:t>
            </a:r>
            <a:r>
              <a:rPr lang="zh-TW" altLang="en-US" sz="6000" smtClean="0">
                <a:solidFill>
                  <a:srgbClr val="000099"/>
                </a:solidFill>
                <a:latin typeface="文鼎粗隸" pitchFamily="49" charset="-120"/>
                <a:ea typeface="文鼎粗隸" pitchFamily="49" charset="-120"/>
              </a:rPr>
              <a:t>錯</a:t>
            </a:r>
            <a:r>
              <a:rPr lang="zh-TW" altLang="en-US" sz="6000" smtClean="0">
                <a:latin typeface="文鼎粗隸" pitchFamily="49" charset="-120"/>
                <a:ea typeface="文鼎粗隸" pitchFamily="49" charset="-120"/>
              </a:rPr>
              <a:t>？</a:t>
            </a:r>
          </a:p>
        </p:txBody>
      </p:sp>
    </p:spTree>
    <p:extLst>
      <p:ext uri="{BB962C8B-B14F-4D97-AF65-F5344CB8AC3E}">
        <p14:creationId xmlns:p14="http://schemas.microsoft.com/office/powerpoint/2010/main" val="136647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>
                <a:ea typeface="新細明體" charset="-120"/>
              </a:rPr>
              <a:t>幾種常見的道德思考方法</a:t>
            </a:r>
          </a:p>
        </p:txBody>
      </p:sp>
      <p:sp>
        <p:nvSpPr>
          <p:cNvPr id="23555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 smtClean="0">
                <a:ea typeface="新細明體" charset="-120"/>
              </a:rPr>
              <a:t>服從道德直覺</a:t>
            </a:r>
            <a:r>
              <a:rPr lang="zh-TW" altLang="en-US" dirty="0" smtClean="0">
                <a:latin typeface="新細明體" charset="-120"/>
                <a:ea typeface="新細明體" charset="-120"/>
              </a:rPr>
              <a:t>：如良知。</a:t>
            </a:r>
            <a:endParaRPr lang="en-US" altLang="zh-TW" dirty="0" smtClean="0">
              <a:ea typeface="新細明體" charset="-120"/>
            </a:endParaRPr>
          </a:p>
          <a:p>
            <a:endParaRPr lang="en-US" altLang="zh-TW" dirty="0" smtClean="0">
              <a:ea typeface="新細明體" charset="-120"/>
            </a:endParaRPr>
          </a:p>
          <a:p>
            <a:r>
              <a:rPr lang="zh-TW" altLang="en-US" dirty="0" smtClean="0">
                <a:ea typeface="新細明體" charset="-120"/>
              </a:rPr>
              <a:t>服從道德規範</a:t>
            </a:r>
            <a:r>
              <a:rPr lang="zh-TW" altLang="en-US" dirty="0" smtClean="0">
                <a:latin typeface="新細明體" charset="-120"/>
                <a:ea typeface="新細明體" charset="-120"/>
              </a:rPr>
              <a:t>：如</a:t>
            </a:r>
            <a:r>
              <a:rPr lang="zh-TW" altLang="en-US" dirty="0" smtClean="0">
                <a:ea typeface="新細明體" charset="-120"/>
              </a:rPr>
              <a:t>義務論或社會規範或教會規定。</a:t>
            </a:r>
            <a:endParaRPr lang="en-US" altLang="zh-TW" dirty="0" smtClean="0">
              <a:ea typeface="新細明體" charset="-120"/>
            </a:endParaRPr>
          </a:p>
          <a:p>
            <a:endParaRPr lang="en-US" altLang="zh-TW" dirty="0" smtClean="0">
              <a:ea typeface="新細明體" charset="-120"/>
            </a:endParaRPr>
          </a:p>
          <a:p>
            <a:r>
              <a:rPr lang="zh-TW" altLang="en-US" dirty="0" smtClean="0">
                <a:ea typeface="新細明體" charset="-120"/>
              </a:rPr>
              <a:t>倫理效益主義</a:t>
            </a:r>
            <a:r>
              <a:rPr lang="en-US" altLang="zh-TW" dirty="0" smtClean="0">
                <a:ea typeface="新細明體" charset="-120"/>
              </a:rPr>
              <a:t>-</a:t>
            </a:r>
            <a:r>
              <a:rPr lang="zh-TW" altLang="en-US" dirty="0" smtClean="0">
                <a:ea typeface="新細明體" charset="-120"/>
              </a:rPr>
              <a:t>最常被採用</a:t>
            </a:r>
            <a:r>
              <a:rPr lang="zh-TW" altLang="en-US" dirty="0" smtClean="0">
                <a:latin typeface="新細明體" charset="-120"/>
                <a:ea typeface="新細明體" charset="-120"/>
              </a:rPr>
              <a:t>，為目的論的一種。</a:t>
            </a:r>
            <a:endParaRPr lang="zh-TW" altLang="en-US" dirty="0" smtClean="0">
              <a:ea typeface="新細明體" charset="-120"/>
            </a:endParaRPr>
          </a:p>
        </p:txBody>
      </p:sp>
      <p:sp>
        <p:nvSpPr>
          <p:cNvPr id="23556" name="日期版面配置區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Blip>
                <a:blip r:embed="rId2"/>
              </a:buBlip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Blip>
                <a:blip r:embed="rId3"/>
              </a:buBlip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57FD731-5684-4590-BFEA-DE10168645BB}" type="datetime1">
              <a:rPr lang="zh-TW" altLang="en-US" sz="1000" smtClean="0">
                <a:solidFill>
                  <a:srgbClr val="1C1C1C"/>
                </a:solidFill>
                <a:ea typeface="新細明體" charset="-120"/>
              </a:rPr>
              <a:pPr>
                <a:spcBef>
                  <a:spcPct val="0"/>
                </a:spcBef>
                <a:buFontTx/>
                <a:buNone/>
              </a:pPr>
              <a:t>2015/8/3</a:t>
            </a:fld>
            <a:endParaRPr lang="en-US" altLang="zh-TW" sz="1000" smtClean="0">
              <a:solidFill>
                <a:srgbClr val="1C1C1C"/>
              </a:solidFill>
              <a:ea typeface="新細明體" charset="-120"/>
            </a:endParaRPr>
          </a:p>
        </p:txBody>
      </p:sp>
      <p:sp>
        <p:nvSpPr>
          <p:cNvPr id="23557" name="頁尾版面配置區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Blip>
                <a:blip r:embed="rId2"/>
              </a:buBlip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Blip>
                <a:blip r:embed="rId3"/>
              </a:buBlip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zh-TW" sz="1000" smtClean="0">
                <a:solidFill>
                  <a:srgbClr val="1C1C1C"/>
                </a:solidFill>
                <a:ea typeface="新細明體" charset="-120"/>
              </a:rPr>
              <a:t>倫理思考的架構</a:t>
            </a:r>
          </a:p>
        </p:txBody>
      </p:sp>
      <p:sp>
        <p:nvSpPr>
          <p:cNvPr id="23558" name="投影片編號版面配置區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Blip>
                <a:blip r:embed="rId2"/>
              </a:buBlip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Blip>
                <a:blip r:embed="rId3"/>
              </a:buBlip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073BD47-9ED5-4272-9F5F-79C1EC706F9A}" type="slidenum">
              <a:rPr lang="en-US" altLang="zh-TW" sz="1000" smtClean="0">
                <a:solidFill>
                  <a:srgbClr val="1C1C1C"/>
                </a:solidFill>
                <a:ea typeface="新細明體" charset="-120"/>
              </a:rPr>
              <a:pPr>
                <a:spcBef>
                  <a:spcPct val="0"/>
                </a:spcBef>
                <a:buFontTx/>
                <a:buNone/>
              </a:pPr>
              <a:t>51</a:t>
            </a:fld>
            <a:endParaRPr lang="en-US" altLang="zh-TW" sz="1000" smtClean="0">
              <a:solidFill>
                <a:srgbClr val="1C1C1C"/>
              </a:solidFill>
              <a:ea typeface="新細明體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865634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4000" smtClean="0">
                <a:solidFill>
                  <a:srgbClr val="1C1C1C"/>
                </a:solidFill>
                <a:latin typeface="Arial" charset="0"/>
                <a:ea typeface="新細明體" charset="-120"/>
              </a:rPr>
              <a:t>道德直覺的優缺點</a:t>
            </a:r>
            <a:endParaRPr lang="zh-TW" altLang="en-US" sz="4000" smtClean="0">
              <a:ea typeface="新細明體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371600"/>
            <a:ext cx="8153400" cy="4794250"/>
          </a:xfrm>
        </p:spPr>
        <p:txBody>
          <a:bodyPr/>
          <a:lstStyle/>
          <a:p>
            <a:r>
              <a:rPr lang="zh-TW" altLang="en-US" smtClean="0">
                <a:ea typeface="新細明體" charset="-120"/>
              </a:rPr>
              <a:t>優點</a:t>
            </a:r>
            <a:r>
              <a:rPr lang="zh-TW" altLang="en-US" smtClean="0">
                <a:latin typeface="新細明體" charset="-120"/>
                <a:ea typeface="新細明體" charset="-120"/>
              </a:rPr>
              <a:t>：</a:t>
            </a:r>
            <a:endParaRPr lang="en-US" altLang="zh-TW" smtClean="0">
              <a:latin typeface="新細明體" charset="-120"/>
              <a:ea typeface="新細明體" charset="-120"/>
            </a:endParaRPr>
          </a:p>
          <a:p>
            <a:pPr lvl="1"/>
            <a:r>
              <a:rPr lang="zh-TW" altLang="en-US" sz="3200" smtClean="0">
                <a:latin typeface="新細明體" charset="-120"/>
                <a:ea typeface="新細明體" charset="-120"/>
              </a:rPr>
              <a:t>簡單迅速完成道德抉擇的決定</a:t>
            </a:r>
            <a:endParaRPr lang="en-US" altLang="zh-TW" sz="3200" smtClean="0">
              <a:latin typeface="新細明體" charset="-120"/>
              <a:ea typeface="新細明體" charset="-120"/>
            </a:endParaRPr>
          </a:p>
          <a:p>
            <a:pPr lvl="1"/>
            <a:r>
              <a:rPr lang="zh-TW" altLang="en-US" sz="3200" smtClean="0">
                <a:latin typeface="新細明體" charset="-120"/>
                <a:ea typeface="新細明體" charset="-120"/>
              </a:rPr>
              <a:t>適用於情境單純的日常生活道德決定或</a:t>
            </a:r>
            <a:endParaRPr lang="en-US" altLang="zh-TW" sz="3200" smtClean="0">
              <a:latin typeface="新細明體" charset="-120"/>
              <a:ea typeface="新細明體" charset="-120"/>
            </a:endParaRPr>
          </a:p>
          <a:p>
            <a:pPr lvl="1">
              <a:buFontTx/>
              <a:buNone/>
            </a:pPr>
            <a:r>
              <a:rPr lang="zh-TW" altLang="en-US" sz="3200" smtClean="0">
                <a:latin typeface="新細明體" charset="-120"/>
                <a:ea typeface="新細明體" charset="-120"/>
              </a:rPr>
              <a:t>   價值單一的環境較適合。</a:t>
            </a:r>
            <a:endParaRPr lang="en-US" altLang="zh-TW" sz="3200" smtClean="0">
              <a:latin typeface="新細明體" charset="-120"/>
              <a:ea typeface="新細明體" charset="-120"/>
            </a:endParaRPr>
          </a:p>
          <a:p>
            <a:r>
              <a:rPr lang="zh-TW" altLang="en-US" smtClean="0">
                <a:latin typeface="新細明體" charset="-120"/>
                <a:ea typeface="新細明體" charset="-120"/>
              </a:rPr>
              <a:t>缺點：</a:t>
            </a:r>
            <a:endParaRPr lang="en-US" altLang="zh-TW" smtClean="0">
              <a:latin typeface="新細明體" charset="-120"/>
              <a:ea typeface="新細明體" charset="-120"/>
            </a:endParaRPr>
          </a:p>
          <a:p>
            <a:pPr lvl="1"/>
            <a:r>
              <a:rPr lang="zh-TW" altLang="en-US" sz="3200" smtClean="0">
                <a:ea typeface="新細明體" charset="-120"/>
              </a:rPr>
              <a:t>受傳統主流文化及價值觀影響較大。</a:t>
            </a:r>
            <a:endParaRPr lang="en-US" altLang="zh-TW" sz="3200" smtClean="0">
              <a:ea typeface="新細明體" charset="-120"/>
            </a:endParaRPr>
          </a:p>
          <a:p>
            <a:pPr lvl="1"/>
            <a:r>
              <a:rPr lang="zh-TW" altLang="en-US" sz="3200" smtClean="0">
                <a:ea typeface="新細明體" charset="-120"/>
              </a:rPr>
              <a:t>難以處理情境較複雜的道德議題。</a:t>
            </a:r>
            <a:endParaRPr lang="en-US" altLang="zh-TW" sz="3200" smtClean="0">
              <a:ea typeface="新細明體" charset="-120"/>
            </a:endParaRPr>
          </a:p>
          <a:p>
            <a:pPr lvl="1"/>
            <a:r>
              <a:rPr lang="zh-TW" altLang="en-US" sz="3200" smtClean="0">
                <a:ea typeface="新細明體" charset="-120"/>
              </a:rPr>
              <a:t>很難回應多元價值的社會文化挑戰。</a:t>
            </a:r>
          </a:p>
        </p:txBody>
      </p:sp>
      <p:sp>
        <p:nvSpPr>
          <p:cNvPr id="24580" name="日期版面配置區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4400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>
              <a:defRPr sz="4400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>
              <a:defRPr sz="4400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>
              <a:defRPr sz="4400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>
              <a:defRPr sz="4400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fld id="{766E29F5-3FE4-48FE-974A-B87E8546EB99}" type="datetime1">
              <a:rPr lang="zh-TW" altLang="en-US" sz="1000" b="0" smtClean="0">
                <a:solidFill>
                  <a:srgbClr val="1C1C1C"/>
                </a:solidFill>
              </a:rPr>
              <a:pPr/>
              <a:t>2015/8/3</a:t>
            </a:fld>
            <a:endParaRPr lang="en-US" altLang="zh-TW" sz="1000" b="0" smtClean="0">
              <a:solidFill>
                <a:srgbClr val="1C1C1C"/>
              </a:solidFill>
            </a:endParaRPr>
          </a:p>
        </p:txBody>
      </p:sp>
      <p:sp>
        <p:nvSpPr>
          <p:cNvPr id="24581" name="頁尾版面配置區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4400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>
              <a:defRPr sz="4400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>
              <a:defRPr sz="4400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>
              <a:defRPr sz="4400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>
              <a:defRPr sz="4400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zh-TW" sz="1000" b="0" smtClean="0">
                <a:solidFill>
                  <a:srgbClr val="1C1C1C"/>
                </a:solidFill>
              </a:rPr>
              <a:t>倫理思考的架構</a:t>
            </a:r>
          </a:p>
        </p:txBody>
      </p:sp>
      <p:sp>
        <p:nvSpPr>
          <p:cNvPr id="24582" name="投影片編號版面配置區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4400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>
              <a:defRPr sz="4400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>
              <a:defRPr sz="4400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>
              <a:defRPr sz="4400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>
              <a:defRPr sz="4400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fld id="{565B41CF-A311-40B6-8CF1-02F4C6888389}" type="slidenum">
              <a:rPr lang="en-US" altLang="zh-TW" sz="1000" b="0" smtClean="0">
                <a:solidFill>
                  <a:srgbClr val="1C1C1C"/>
                </a:solidFill>
              </a:rPr>
              <a:pPr/>
              <a:t>52</a:t>
            </a:fld>
            <a:endParaRPr lang="en-US" altLang="zh-TW" sz="1000" b="0" smtClean="0">
              <a:solidFill>
                <a:srgbClr val="1C1C1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4332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4000" smtClean="0">
                <a:solidFill>
                  <a:srgbClr val="1C1C1C"/>
                </a:solidFill>
                <a:latin typeface="Arial" charset="0"/>
                <a:ea typeface="新細明體" charset="-120"/>
              </a:rPr>
              <a:t>服從道德規範的優缺點</a:t>
            </a:r>
            <a:endParaRPr lang="zh-TW" altLang="en-US" sz="4000" smtClean="0">
              <a:ea typeface="新細明體" charset="-120"/>
            </a:endParaRPr>
          </a:p>
        </p:txBody>
      </p:sp>
      <p:sp>
        <p:nvSpPr>
          <p:cNvPr id="2560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smtClean="0">
                <a:solidFill>
                  <a:srgbClr val="1C1C1C"/>
                </a:solidFill>
                <a:ea typeface="新細明體" charset="-120"/>
              </a:rPr>
              <a:t>優點</a:t>
            </a:r>
            <a:r>
              <a:rPr lang="zh-TW" altLang="en-US" smtClean="0">
                <a:solidFill>
                  <a:srgbClr val="1C1C1C"/>
                </a:solidFill>
                <a:latin typeface="新細明體" charset="-120"/>
                <a:ea typeface="新細明體" charset="-120"/>
              </a:rPr>
              <a:t>：</a:t>
            </a:r>
            <a:endParaRPr lang="en-US" altLang="zh-TW" smtClean="0">
              <a:solidFill>
                <a:srgbClr val="1C1C1C"/>
              </a:solidFill>
              <a:latin typeface="新細明體" charset="-120"/>
              <a:ea typeface="新細明體" charset="-120"/>
            </a:endParaRPr>
          </a:p>
          <a:p>
            <a:pPr lvl="1"/>
            <a:r>
              <a:rPr lang="zh-TW" altLang="en-US" sz="3200" smtClean="0">
                <a:solidFill>
                  <a:srgbClr val="1C1C1C"/>
                </a:solidFill>
                <a:latin typeface="新細明體" charset="-120"/>
                <a:ea typeface="新細明體" charset="-120"/>
              </a:rPr>
              <a:t>簡單迅速完成道德抉擇的決定</a:t>
            </a:r>
            <a:endParaRPr lang="en-US" altLang="zh-TW" sz="3200" smtClean="0">
              <a:solidFill>
                <a:srgbClr val="1C1C1C"/>
              </a:solidFill>
              <a:latin typeface="新細明體" charset="-120"/>
              <a:ea typeface="新細明體" charset="-120"/>
            </a:endParaRPr>
          </a:p>
          <a:p>
            <a:pPr lvl="1"/>
            <a:r>
              <a:rPr lang="zh-TW" altLang="en-US" sz="3200" smtClean="0">
                <a:solidFill>
                  <a:srgbClr val="1C1C1C"/>
                </a:solidFill>
                <a:latin typeface="新細明體" charset="-120"/>
                <a:ea typeface="新細明體" charset="-120"/>
              </a:rPr>
              <a:t>適用於情境單純的團體生活道德決定。</a:t>
            </a:r>
            <a:endParaRPr lang="en-US" altLang="zh-TW" sz="3200" smtClean="0">
              <a:solidFill>
                <a:srgbClr val="1C1C1C"/>
              </a:solidFill>
              <a:latin typeface="新細明體" charset="-120"/>
              <a:ea typeface="新細明體" charset="-120"/>
            </a:endParaRPr>
          </a:p>
          <a:p>
            <a:r>
              <a:rPr lang="zh-TW" altLang="en-US" smtClean="0">
                <a:solidFill>
                  <a:srgbClr val="1C1C1C"/>
                </a:solidFill>
                <a:latin typeface="新細明體" charset="-120"/>
                <a:ea typeface="新細明體" charset="-120"/>
              </a:rPr>
              <a:t>缺點：</a:t>
            </a:r>
            <a:endParaRPr lang="en-US" altLang="zh-TW" smtClean="0">
              <a:solidFill>
                <a:srgbClr val="1C1C1C"/>
              </a:solidFill>
              <a:latin typeface="新細明體" charset="-120"/>
              <a:ea typeface="新細明體" charset="-120"/>
            </a:endParaRPr>
          </a:p>
          <a:p>
            <a:pPr lvl="1"/>
            <a:r>
              <a:rPr lang="zh-TW" altLang="en-US" smtClean="0">
                <a:solidFill>
                  <a:srgbClr val="1C1C1C"/>
                </a:solidFill>
                <a:ea typeface="新細明體" charset="-120"/>
              </a:rPr>
              <a:t>受有權力團體的影響較大，容易忽視弱勢者的觀點及處境。</a:t>
            </a:r>
            <a:endParaRPr lang="en-US" altLang="zh-TW" smtClean="0">
              <a:solidFill>
                <a:srgbClr val="1C1C1C"/>
              </a:solidFill>
              <a:ea typeface="新細明體" charset="-120"/>
            </a:endParaRPr>
          </a:p>
          <a:p>
            <a:pPr lvl="1"/>
            <a:r>
              <a:rPr lang="zh-TW" altLang="en-US" smtClean="0">
                <a:solidFill>
                  <a:srgbClr val="1C1C1C"/>
                </a:solidFill>
                <a:ea typeface="新細明體" charset="-120"/>
              </a:rPr>
              <a:t>難以處理道德兩難或規範衝突的道德議題。</a:t>
            </a:r>
            <a:endParaRPr lang="en-US" altLang="zh-TW" smtClean="0">
              <a:solidFill>
                <a:srgbClr val="1C1C1C"/>
              </a:solidFill>
              <a:ea typeface="新細明體" charset="-120"/>
            </a:endParaRPr>
          </a:p>
          <a:p>
            <a:pPr lvl="1"/>
            <a:r>
              <a:rPr lang="zh-TW" altLang="en-US" smtClean="0">
                <a:solidFill>
                  <a:srgbClr val="1C1C1C"/>
                </a:solidFill>
                <a:ea typeface="新細明體" charset="-120"/>
              </a:rPr>
              <a:t>很難回應快速轉型的社會變遷挑戰。</a:t>
            </a:r>
          </a:p>
        </p:txBody>
      </p:sp>
      <p:sp>
        <p:nvSpPr>
          <p:cNvPr id="25604" name="日期版面配置區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4400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>
              <a:defRPr sz="4400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>
              <a:defRPr sz="4400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>
              <a:defRPr sz="4400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>
              <a:defRPr sz="4400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fld id="{7AA0DBD7-A541-41F4-8CA5-1A330C4C781F}" type="datetime1">
              <a:rPr lang="zh-TW" altLang="en-US" sz="1000" b="0" smtClean="0">
                <a:solidFill>
                  <a:srgbClr val="1C1C1C"/>
                </a:solidFill>
              </a:rPr>
              <a:pPr/>
              <a:t>2015/8/3</a:t>
            </a:fld>
            <a:endParaRPr lang="en-US" altLang="zh-TW" sz="1000" b="0" smtClean="0">
              <a:solidFill>
                <a:srgbClr val="1C1C1C"/>
              </a:solidFill>
            </a:endParaRPr>
          </a:p>
        </p:txBody>
      </p:sp>
      <p:sp>
        <p:nvSpPr>
          <p:cNvPr id="25605" name="頁尾版面配置區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4400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>
              <a:defRPr sz="4400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>
              <a:defRPr sz="4400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>
              <a:defRPr sz="4400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>
              <a:defRPr sz="4400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zh-TW" sz="1000" b="0" smtClean="0">
                <a:solidFill>
                  <a:srgbClr val="1C1C1C"/>
                </a:solidFill>
              </a:rPr>
              <a:t>倫理思考的架構</a:t>
            </a:r>
          </a:p>
        </p:txBody>
      </p:sp>
      <p:sp>
        <p:nvSpPr>
          <p:cNvPr id="25606" name="投影片編號版面配置區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4400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>
              <a:defRPr sz="4400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>
              <a:defRPr sz="4400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>
              <a:defRPr sz="4400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>
              <a:defRPr sz="4400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fld id="{CE2BC3E9-533F-4D13-96F6-CACF0BBC27CE}" type="slidenum">
              <a:rPr lang="en-US" altLang="zh-TW" sz="1000" b="0" smtClean="0">
                <a:solidFill>
                  <a:srgbClr val="1C1C1C"/>
                </a:solidFill>
              </a:rPr>
              <a:pPr/>
              <a:t>53</a:t>
            </a:fld>
            <a:endParaRPr lang="en-US" altLang="zh-TW" sz="1000" b="0" smtClean="0">
              <a:solidFill>
                <a:srgbClr val="1C1C1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9413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4000" smtClean="0">
                <a:ea typeface="新細明體" charset="-120"/>
              </a:rPr>
              <a:t>倫理效益主義的優缺點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23850" y="1371600"/>
            <a:ext cx="8569325" cy="4721225"/>
          </a:xfrm>
        </p:spPr>
        <p:txBody>
          <a:bodyPr/>
          <a:lstStyle/>
          <a:p>
            <a:r>
              <a:rPr lang="zh-TW" altLang="en-US" dirty="0" smtClean="0">
                <a:solidFill>
                  <a:srgbClr val="1C1C1C"/>
                </a:solidFill>
                <a:ea typeface="新細明體" charset="-120"/>
              </a:rPr>
              <a:t>優點</a:t>
            </a:r>
            <a:r>
              <a:rPr lang="zh-TW" altLang="en-US" dirty="0" smtClean="0">
                <a:solidFill>
                  <a:srgbClr val="1C1C1C"/>
                </a:solidFill>
                <a:latin typeface="新細明體" charset="-120"/>
                <a:ea typeface="新細明體" charset="-120"/>
              </a:rPr>
              <a:t>：</a:t>
            </a:r>
            <a:endParaRPr lang="en-US" altLang="zh-TW" dirty="0" smtClean="0">
              <a:solidFill>
                <a:srgbClr val="1C1C1C"/>
              </a:solidFill>
              <a:latin typeface="新細明體" charset="-120"/>
              <a:ea typeface="新細明體" charset="-120"/>
            </a:endParaRPr>
          </a:p>
          <a:p>
            <a:pPr lvl="1"/>
            <a:r>
              <a:rPr lang="zh-TW" altLang="en-US" sz="3200" dirty="0" smtClean="0">
                <a:solidFill>
                  <a:srgbClr val="1C1C1C"/>
                </a:solidFill>
                <a:ea typeface="新細明體" charset="-120"/>
              </a:rPr>
              <a:t>可處理情境較複雜的道德議題。</a:t>
            </a:r>
            <a:endParaRPr lang="en-US" altLang="zh-TW" sz="3200" dirty="0" smtClean="0">
              <a:solidFill>
                <a:srgbClr val="1C1C1C"/>
              </a:solidFill>
              <a:ea typeface="新細明體" charset="-120"/>
            </a:endParaRPr>
          </a:p>
          <a:p>
            <a:pPr lvl="1"/>
            <a:r>
              <a:rPr lang="zh-TW" altLang="en-US" sz="3200" dirty="0" smtClean="0">
                <a:solidFill>
                  <a:srgbClr val="1C1C1C"/>
                </a:solidFill>
                <a:latin typeface="新細明體" charset="-120"/>
                <a:ea typeface="新細明體" charset="-120"/>
              </a:rPr>
              <a:t>適用於</a:t>
            </a:r>
            <a:r>
              <a:rPr lang="zh-TW" altLang="en-US" sz="3200" dirty="0" smtClean="0">
                <a:solidFill>
                  <a:srgbClr val="1C1C1C"/>
                </a:solidFill>
                <a:ea typeface="新細明體" charset="-120"/>
              </a:rPr>
              <a:t>多元價值或快速變遷的社會文化</a:t>
            </a:r>
            <a:r>
              <a:rPr lang="zh-TW" altLang="en-US" sz="3200" dirty="0" smtClean="0">
                <a:solidFill>
                  <a:srgbClr val="1C1C1C"/>
                </a:solidFill>
                <a:latin typeface="新細明體" charset="-120"/>
                <a:ea typeface="新細明體" charset="-120"/>
              </a:rPr>
              <a:t>。</a:t>
            </a:r>
            <a:endParaRPr lang="en-US" altLang="zh-TW" sz="3200" dirty="0" smtClean="0">
              <a:solidFill>
                <a:srgbClr val="1C1C1C"/>
              </a:solidFill>
              <a:latin typeface="新細明體" charset="-120"/>
              <a:ea typeface="新細明體" charset="-120"/>
            </a:endParaRPr>
          </a:p>
          <a:p>
            <a:pPr lvl="1"/>
            <a:r>
              <a:rPr lang="zh-TW" altLang="en-US" sz="3200" dirty="0" smtClean="0">
                <a:solidFill>
                  <a:srgbClr val="1C1C1C"/>
                </a:solidFill>
                <a:latin typeface="新細明體" charset="-120"/>
                <a:ea typeface="新細明體" charset="-120"/>
              </a:rPr>
              <a:t>可處理道德兩難或規範衝突的道德議題。</a:t>
            </a:r>
          </a:p>
          <a:p>
            <a:r>
              <a:rPr lang="zh-TW" altLang="en-US" dirty="0" smtClean="0">
                <a:solidFill>
                  <a:srgbClr val="1C1C1C"/>
                </a:solidFill>
                <a:latin typeface="新細明體" charset="-120"/>
                <a:ea typeface="新細明體" charset="-120"/>
              </a:rPr>
              <a:t>缺點：</a:t>
            </a:r>
            <a:endParaRPr lang="en-US" altLang="zh-TW" dirty="0" smtClean="0">
              <a:solidFill>
                <a:srgbClr val="1C1C1C"/>
              </a:solidFill>
              <a:latin typeface="新細明體" charset="-120"/>
              <a:ea typeface="新細明體" charset="-120"/>
            </a:endParaRPr>
          </a:p>
          <a:p>
            <a:pPr lvl="1"/>
            <a:r>
              <a:rPr lang="zh-TW" altLang="en-US" sz="3200" dirty="0" smtClean="0">
                <a:solidFill>
                  <a:srgbClr val="1C1C1C"/>
                </a:solidFill>
                <a:ea typeface="新細明體" charset="-120"/>
              </a:rPr>
              <a:t>需要進行各種結果好壞思考，很難迅速做出決定，甚至無法決定。</a:t>
            </a:r>
            <a:endParaRPr lang="en-US" altLang="zh-TW" sz="3200" dirty="0" smtClean="0">
              <a:solidFill>
                <a:srgbClr val="1C1C1C"/>
              </a:solidFill>
              <a:ea typeface="新細明體" charset="-120"/>
            </a:endParaRPr>
          </a:p>
          <a:p>
            <a:r>
              <a:rPr lang="zh-TW" altLang="en-US" dirty="0" smtClean="0">
                <a:solidFill>
                  <a:srgbClr val="1C1C1C"/>
                </a:solidFill>
                <a:ea typeface="新細明體" charset="-120"/>
              </a:rPr>
              <a:t>以下介紹倫理效益主義的基本原則。</a:t>
            </a:r>
            <a:endParaRPr lang="en-US" altLang="zh-TW" dirty="0" smtClean="0">
              <a:solidFill>
                <a:srgbClr val="1C1C1C"/>
              </a:solidFill>
              <a:ea typeface="新細明體" charset="-120"/>
            </a:endParaRPr>
          </a:p>
        </p:txBody>
      </p:sp>
      <p:sp>
        <p:nvSpPr>
          <p:cNvPr id="26628" name="日期版面配置區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4400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>
              <a:defRPr sz="4400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>
              <a:defRPr sz="4400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>
              <a:defRPr sz="4400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>
              <a:defRPr sz="4400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fld id="{A8E87443-00F5-4471-92EB-E978A04E1070}" type="datetime1">
              <a:rPr lang="zh-TW" altLang="en-US" sz="1000" b="0" smtClean="0">
                <a:solidFill>
                  <a:srgbClr val="1C1C1C"/>
                </a:solidFill>
              </a:rPr>
              <a:pPr/>
              <a:t>2015/8/3</a:t>
            </a:fld>
            <a:endParaRPr lang="en-US" altLang="zh-TW" sz="1000" b="0" smtClean="0">
              <a:solidFill>
                <a:srgbClr val="1C1C1C"/>
              </a:solidFill>
            </a:endParaRPr>
          </a:p>
        </p:txBody>
      </p:sp>
      <p:sp>
        <p:nvSpPr>
          <p:cNvPr id="26629" name="頁尾版面配置區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4400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>
              <a:defRPr sz="4400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>
              <a:defRPr sz="4400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>
              <a:defRPr sz="4400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>
              <a:defRPr sz="4400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zh-TW" sz="1000" b="0" smtClean="0">
                <a:solidFill>
                  <a:srgbClr val="1C1C1C"/>
                </a:solidFill>
              </a:rPr>
              <a:t>倫理思考的架構</a:t>
            </a:r>
          </a:p>
        </p:txBody>
      </p:sp>
      <p:sp>
        <p:nvSpPr>
          <p:cNvPr id="26630" name="投影片編號版面配置區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4400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>
              <a:defRPr sz="4400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>
              <a:defRPr sz="4400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>
              <a:defRPr sz="4400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>
              <a:defRPr sz="4400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fld id="{83D82F5A-4125-430B-9CF6-083BAF2F8284}" type="slidenum">
              <a:rPr lang="en-US" altLang="zh-TW" sz="1000" b="0" smtClean="0">
                <a:solidFill>
                  <a:srgbClr val="1C1C1C"/>
                </a:solidFill>
              </a:rPr>
              <a:pPr/>
              <a:t>54</a:t>
            </a:fld>
            <a:endParaRPr lang="en-US" altLang="zh-TW" sz="1000" b="0" smtClean="0">
              <a:solidFill>
                <a:srgbClr val="1C1C1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3751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日期版面配置區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4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sz="4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sz="4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sz="4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sz="4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fld id="{ADDF213C-ED81-4C27-A0D4-5DC2ECFF9C54}" type="datetime1">
              <a:rPr lang="zh-TW" altLang="en-US" sz="1000" b="0" smtClean="0">
                <a:solidFill>
                  <a:srgbClr val="1C1C1C"/>
                </a:solidFill>
              </a:rPr>
              <a:pPr/>
              <a:t>2015/8/3</a:t>
            </a:fld>
            <a:endParaRPr lang="en-US" altLang="zh-TW" sz="1000" b="0" smtClean="0">
              <a:solidFill>
                <a:srgbClr val="1C1C1C"/>
              </a:solidFill>
            </a:endParaRPr>
          </a:p>
        </p:txBody>
      </p:sp>
      <p:sp>
        <p:nvSpPr>
          <p:cNvPr id="20483" name="頁尾版面配置區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4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sz="4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sz="4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sz="4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sz="4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en-US" altLang="zh-TW" sz="1000" b="0" smtClean="0">
                <a:solidFill>
                  <a:srgbClr val="1C1C1C"/>
                </a:solidFill>
              </a:rPr>
              <a:t>倫理思考的架構</a:t>
            </a:r>
          </a:p>
        </p:txBody>
      </p:sp>
      <p:sp>
        <p:nvSpPr>
          <p:cNvPr id="20484" name="投影片編號版面配置區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4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sz="4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sz="4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sz="4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sz="4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fld id="{86BAA83F-E980-4BFE-9E42-1104506E346C}" type="slidenum">
              <a:rPr lang="en-US" altLang="zh-TW" sz="1000" b="0" smtClean="0">
                <a:solidFill>
                  <a:srgbClr val="1C1C1C"/>
                </a:solidFill>
              </a:rPr>
              <a:pPr/>
              <a:t>55</a:t>
            </a:fld>
            <a:endParaRPr lang="en-US" altLang="zh-TW" sz="1000" b="0" smtClean="0">
              <a:solidFill>
                <a:srgbClr val="1C1C1C"/>
              </a:solidFill>
            </a:endParaRPr>
          </a:p>
        </p:txBody>
      </p:sp>
      <p:sp>
        <p:nvSpPr>
          <p:cNvPr id="20485" name="Rectangle 2"/>
          <p:cNvSpPr>
            <a:spLocks noGrp="1" noChangeArrowheads="1"/>
          </p:cNvSpPr>
          <p:nvPr>
            <p:ph type="title"/>
          </p:nvPr>
        </p:nvSpPr>
        <p:spPr>
          <a:xfrm>
            <a:off x="2484438" y="333375"/>
            <a:ext cx="6659562" cy="584200"/>
          </a:xfrm>
        </p:spPr>
        <p:txBody>
          <a:bodyPr/>
          <a:lstStyle/>
          <a:p>
            <a:pPr eaLnBrk="1" hangingPunct="1"/>
            <a:r>
              <a:rPr lang="en-US" altLang="zh-TW" sz="4000" smtClean="0">
                <a:latin typeface="Arial" pitchFamily="34" charset="0"/>
                <a:ea typeface="標楷體" pitchFamily="65" charset="-120"/>
              </a:rPr>
              <a:t>Ex1.</a:t>
            </a:r>
            <a:r>
              <a:rPr lang="zh-TW" altLang="en-US" sz="4000" b="1" smtClean="0">
                <a:ea typeface="標楷體" pitchFamily="65" charset="-120"/>
              </a:rPr>
              <a:t>行為合理結果的好壞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-107950" y="1125538"/>
            <a:ext cx="9251950" cy="5257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zh-TW" altLang="en-US" sz="2800" smtClean="0">
                <a:latin typeface="標楷體" pitchFamily="65" charset="-120"/>
                <a:ea typeface="標楷體" pitchFamily="65" charset="-120"/>
              </a:rPr>
              <a:t>如果</a:t>
            </a:r>
            <a:r>
              <a:rPr lang="zh-TW" altLang="en-US" sz="2800" u="sng" smtClean="0">
                <a:solidFill>
                  <a:schemeClr val="accent2"/>
                </a:solidFill>
                <a:latin typeface="標楷體" pitchFamily="65" charset="-120"/>
                <a:ea typeface="標楷體" pitchFamily="65" charset="-120"/>
              </a:rPr>
              <a:t>一個醫師透過</a:t>
            </a:r>
            <a:r>
              <a:rPr lang="en-US" altLang="zh-TW" sz="2800" u="sng" smtClean="0">
                <a:solidFill>
                  <a:schemeClr val="accent2"/>
                </a:solidFill>
                <a:latin typeface="標楷體" pitchFamily="65" charset="-120"/>
                <a:ea typeface="標楷體" pitchFamily="65" charset="-120"/>
              </a:rPr>
              <a:t>5</a:t>
            </a:r>
            <a:r>
              <a:rPr lang="zh-TW" altLang="en-US" sz="2800" u="sng" smtClean="0">
                <a:solidFill>
                  <a:schemeClr val="accent2"/>
                </a:solidFill>
                <a:latin typeface="標楷體" pitchFamily="65" charset="-120"/>
                <a:ea typeface="標楷體" pitchFamily="65" charset="-120"/>
              </a:rPr>
              <a:t>分鐘的靜脈注射，給一個非常疼痛的病人</a:t>
            </a:r>
            <a:r>
              <a:rPr lang="en-US" altLang="zh-TW" sz="2800" u="sng" smtClean="0">
                <a:solidFill>
                  <a:schemeClr val="accent2"/>
                </a:solidFill>
                <a:latin typeface="標楷體" pitchFamily="65" charset="-120"/>
                <a:ea typeface="標楷體" pitchFamily="65" charset="-120"/>
              </a:rPr>
              <a:t>10 mg </a:t>
            </a:r>
            <a:r>
              <a:rPr lang="zh-TW" altLang="en-US" sz="2800" u="sng" smtClean="0">
                <a:solidFill>
                  <a:schemeClr val="accent2"/>
                </a:solidFill>
                <a:latin typeface="標楷體" pitchFamily="65" charset="-120"/>
                <a:ea typeface="標楷體" pitchFamily="65" charset="-120"/>
              </a:rPr>
              <a:t>的止痛劑</a:t>
            </a:r>
            <a:r>
              <a:rPr lang="zh-TW" altLang="en-US" sz="2800" smtClean="0">
                <a:latin typeface="標楷體" pitchFamily="65" charset="-120"/>
                <a:ea typeface="標楷體" pitchFamily="65" charset="-120"/>
              </a:rPr>
              <a:t> （行為</a:t>
            </a:r>
            <a:r>
              <a:rPr lang="en-US" altLang="zh-TW" sz="2800" smtClean="0">
                <a:latin typeface="標楷體" pitchFamily="65" charset="-120"/>
                <a:ea typeface="標楷體" pitchFamily="65" charset="-120"/>
              </a:rPr>
              <a:t>A</a:t>
            </a:r>
            <a:r>
              <a:rPr lang="zh-TW" altLang="en-US" sz="2800" smtClean="0">
                <a:latin typeface="標楷體" pitchFamily="65" charset="-120"/>
                <a:ea typeface="標楷體" pitchFamily="65" charset="-120"/>
              </a:rPr>
              <a:t>）</a:t>
            </a:r>
            <a:r>
              <a:rPr lang="en-US" altLang="zh-TW" sz="2800" smtClean="0">
                <a:latin typeface="標楷體" pitchFamily="65" charset="-120"/>
                <a:ea typeface="標楷體" pitchFamily="65" charset="-120"/>
              </a:rPr>
              <a:t>, </a:t>
            </a:r>
            <a:r>
              <a:rPr lang="zh-TW" altLang="en-US" sz="2800" smtClean="0">
                <a:latin typeface="標楷體" pitchFamily="65" charset="-120"/>
                <a:ea typeface="標楷體" pitchFamily="65" charset="-120"/>
              </a:rPr>
              <a:t>這個行為會</a:t>
            </a:r>
            <a:r>
              <a:rPr lang="zh-TW" altLang="en-US" sz="280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「減緩病人痛苦，而非殺死病人」</a:t>
            </a:r>
            <a:r>
              <a:rPr lang="zh-TW" altLang="en-US" sz="2800" smtClean="0">
                <a:latin typeface="標楷體" pitchFamily="65" charset="-120"/>
                <a:ea typeface="標楷體" pitchFamily="65" charset="-120"/>
              </a:rPr>
              <a:t>（結果</a:t>
            </a:r>
            <a:r>
              <a:rPr lang="en-US" altLang="zh-TW" sz="2800" smtClean="0">
                <a:latin typeface="標楷體" pitchFamily="65" charset="-120"/>
                <a:ea typeface="標楷體" pitchFamily="65" charset="-120"/>
              </a:rPr>
              <a:t>A</a:t>
            </a:r>
            <a:r>
              <a:rPr lang="zh-TW" altLang="en-US" sz="2800" smtClean="0">
                <a:latin typeface="標楷體" pitchFamily="65" charset="-120"/>
                <a:ea typeface="標楷體" pitchFamily="65" charset="-120"/>
              </a:rPr>
              <a:t>）</a:t>
            </a:r>
            <a:r>
              <a:rPr lang="zh-TW" altLang="en-US" sz="3600" smtClean="0">
                <a:latin typeface="標楷體" pitchFamily="65" charset="-120"/>
                <a:ea typeface="標楷體" pitchFamily="65" charset="-120"/>
              </a:rPr>
              <a:t>。</a:t>
            </a:r>
            <a:r>
              <a:rPr lang="zh-TW" altLang="en-US" sz="2800" smtClean="0">
                <a:latin typeface="標楷體" pitchFamily="65" charset="-120"/>
                <a:ea typeface="標楷體" pitchFamily="65" charset="-120"/>
              </a:rPr>
              <a:t> 不過，如果</a:t>
            </a:r>
            <a:r>
              <a:rPr lang="zh-TW" altLang="en-US" sz="2800" u="sng" smtClean="0">
                <a:solidFill>
                  <a:schemeClr val="accent2"/>
                </a:solidFill>
                <a:latin typeface="標楷體" pitchFamily="65" charset="-120"/>
                <a:ea typeface="標楷體" pitchFamily="65" charset="-120"/>
              </a:rPr>
              <a:t>一個醫師在</a:t>
            </a:r>
            <a:r>
              <a:rPr lang="en-US" altLang="zh-TW" sz="2800" u="sng" smtClean="0">
                <a:solidFill>
                  <a:schemeClr val="accent2"/>
                </a:solidFill>
                <a:latin typeface="標楷體" pitchFamily="65" charset="-120"/>
                <a:ea typeface="標楷體" pitchFamily="65" charset="-120"/>
              </a:rPr>
              <a:t>15</a:t>
            </a:r>
            <a:r>
              <a:rPr lang="zh-TW" altLang="en-US" sz="2800" u="sng" smtClean="0">
                <a:solidFill>
                  <a:schemeClr val="accent2"/>
                </a:solidFill>
                <a:latin typeface="標楷體" pitchFamily="65" charset="-120"/>
                <a:ea typeface="標楷體" pitchFamily="65" charset="-120"/>
              </a:rPr>
              <a:t>秒內就給一個非常疼痛的病人靜脈注射</a:t>
            </a:r>
            <a:r>
              <a:rPr lang="en-US" altLang="zh-TW" sz="2800" u="sng" smtClean="0">
                <a:solidFill>
                  <a:schemeClr val="accent2"/>
                </a:solidFill>
                <a:latin typeface="標楷體" pitchFamily="65" charset="-120"/>
                <a:ea typeface="標楷體" pitchFamily="65" charset="-120"/>
              </a:rPr>
              <a:t>5000 mg </a:t>
            </a:r>
            <a:r>
              <a:rPr lang="zh-TW" altLang="en-US" sz="2800" u="sng" smtClean="0">
                <a:solidFill>
                  <a:schemeClr val="accent2"/>
                </a:solidFill>
                <a:latin typeface="標楷體" pitchFamily="65" charset="-120"/>
                <a:ea typeface="標楷體" pitchFamily="65" charset="-120"/>
              </a:rPr>
              <a:t>的止痛劑</a:t>
            </a:r>
            <a:r>
              <a:rPr lang="zh-TW" altLang="en-US" sz="2800" smtClean="0">
                <a:latin typeface="標楷體" pitchFamily="65" charset="-120"/>
                <a:ea typeface="標楷體" pitchFamily="65" charset="-120"/>
              </a:rPr>
              <a:t>（行為</a:t>
            </a:r>
            <a:r>
              <a:rPr lang="en-US" altLang="zh-TW" sz="2800" smtClean="0">
                <a:latin typeface="標楷體" pitchFamily="65" charset="-120"/>
                <a:ea typeface="標楷體" pitchFamily="65" charset="-120"/>
              </a:rPr>
              <a:t>B</a:t>
            </a:r>
            <a:r>
              <a:rPr lang="zh-TW" altLang="en-US" sz="2800" smtClean="0">
                <a:latin typeface="標楷體" pitchFamily="65" charset="-120"/>
                <a:ea typeface="標楷體" pitchFamily="65" charset="-120"/>
              </a:rPr>
              <a:t>）， 任何具醫學常識的人都知道，這會</a:t>
            </a:r>
            <a:r>
              <a:rPr lang="zh-TW" altLang="en-US" sz="280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「殺死病人而非減緩病人痛苦」</a:t>
            </a:r>
            <a:r>
              <a:rPr lang="zh-TW" altLang="en-US" sz="2800" smtClean="0">
                <a:latin typeface="標楷體" pitchFamily="65" charset="-120"/>
                <a:ea typeface="標楷體" pitchFamily="65" charset="-120"/>
              </a:rPr>
              <a:t> （結果</a:t>
            </a:r>
            <a:r>
              <a:rPr lang="en-US" altLang="zh-TW" sz="2800" smtClean="0">
                <a:latin typeface="標楷體" pitchFamily="65" charset="-120"/>
                <a:ea typeface="標楷體" pitchFamily="65" charset="-120"/>
              </a:rPr>
              <a:t>B</a:t>
            </a:r>
            <a:r>
              <a:rPr lang="zh-TW" altLang="en-US" sz="2800" smtClean="0">
                <a:latin typeface="標楷體" pitchFamily="65" charset="-120"/>
                <a:ea typeface="標楷體" pitchFamily="65" charset="-120"/>
              </a:rPr>
              <a:t>）</a:t>
            </a:r>
            <a:r>
              <a:rPr lang="zh-TW" altLang="en-US" sz="3600" smtClean="0">
                <a:latin typeface="標楷體" pitchFamily="65" charset="-120"/>
                <a:ea typeface="標楷體" pitchFamily="65" charset="-120"/>
              </a:rPr>
              <a:t>。</a:t>
            </a:r>
            <a:r>
              <a:rPr lang="zh-TW" altLang="en-US" sz="2800" smtClean="0">
                <a:latin typeface="標楷體" pitchFamily="65" charset="-120"/>
                <a:ea typeface="標楷體" pitchFamily="65" charset="-120"/>
              </a:rPr>
              <a:t> </a:t>
            </a:r>
          </a:p>
          <a:p>
            <a:pPr eaLnBrk="1" hangingPunct="1"/>
            <a:r>
              <a:rPr lang="zh-TW" altLang="en-US" sz="2800" smtClean="0">
                <a:latin typeface="標楷體" pitchFamily="65" charset="-120"/>
                <a:ea typeface="標楷體" pitchFamily="65" charset="-120"/>
              </a:rPr>
              <a:t>問題：</a:t>
            </a:r>
          </a:p>
          <a:p>
            <a:pPr lvl="1" eaLnBrk="1" hangingPunct="1"/>
            <a:r>
              <a:rPr lang="zh-TW" altLang="en-US" b="1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行為</a:t>
            </a:r>
            <a:r>
              <a:rPr lang="en-US" altLang="zh-TW" b="1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A</a:t>
            </a:r>
            <a:r>
              <a:rPr lang="zh-TW" altLang="en-US" b="1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與</a:t>
            </a:r>
            <a:r>
              <a:rPr lang="en-US" altLang="zh-TW" b="1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B</a:t>
            </a:r>
            <a:r>
              <a:rPr lang="zh-TW" altLang="en-US" b="1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的之結果如何？其對錯呢？</a:t>
            </a:r>
          </a:p>
          <a:p>
            <a:pPr lvl="1" eaLnBrk="1" hangingPunct="1"/>
            <a:r>
              <a:rPr lang="zh-TW" altLang="en-US" b="1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我們透過怎樣的思考方式對人的行為做出道德評價？</a:t>
            </a:r>
          </a:p>
          <a:p>
            <a:pPr lvl="2" eaLnBrk="1" hangingPunct="1"/>
            <a:r>
              <a:rPr lang="zh-TW" altLang="en-US" sz="2000" b="1" smtClean="0">
                <a:solidFill>
                  <a:schemeClr val="accent2"/>
                </a:solidFill>
                <a:latin typeface="標楷體" pitchFamily="65" charset="-120"/>
                <a:ea typeface="標楷體" pitchFamily="65" charset="-120"/>
              </a:rPr>
              <a:t>我們會認為行為</a:t>
            </a:r>
            <a:r>
              <a:rPr lang="en-US" altLang="zh-TW" sz="2000" b="1" smtClean="0">
                <a:solidFill>
                  <a:schemeClr val="accent2"/>
                </a:solidFill>
                <a:latin typeface="標楷體" pitchFamily="65" charset="-120"/>
                <a:ea typeface="標楷體" pitchFamily="65" charset="-120"/>
              </a:rPr>
              <a:t>A</a:t>
            </a:r>
            <a:r>
              <a:rPr lang="zh-TW" altLang="en-US" sz="2000" b="1" smtClean="0">
                <a:solidFill>
                  <a:schemeClr val="accent2"/>
                </a:solidFill>
                <a:latin typeface="標楷體" pitchFamily="65" charset="-120"/>
                <a:ea typeface="標楷體" pitchFamily="65" charset="-120"/>
              </a:rPr>
              <a:t>是對的，就是因為此行為可帶來好的結果。</a:t>
            </a:r>
          </a:p>
          <a:p>
            <a:pPr lvl="2" eaLnBrk="1" hangingPunct="1"/>
            <a:r>
              <a:rPr lang="zh-TW" altLang="en-US" sz="2000" b="1" smtClean="0">
                <a:solidFill>
                  <a:schemeClr val="accent2"/>
                </a:solidFill>
                <a:latin typeface="標楷體" pitchFamily="65" charset="-120"/>
                <a:ea typeface="標楷體" pitchFamily="65" charset="-120"/>
              </a:rPr>
              <a:t>行為的客觀特性決定合理的</a:t>
            </a:r>
            <a:r>
              <a:rPr lang="zh-TW" altLang="en-US" b="1" smtClean="0">
                <a:solidFill>
                  <a:srgbClr val="FF3300"/>
                </a:solidFill>
                <a:latin typeface="標楷體" pitchFamily="65" charset="-120"/>
                <a:ea typeface="標楷體" pitchFamily="65" charset="-120"/>
              </a:rPr>
              <a:t>（例如合乎藥理）</a:t>
            </a:r>
            <a:r>
              <a:rPr lang="zh-TW" altLang="en-US" sz="2000" b="1" smtClean="0">
                <a:solidFill>
                  <a:srgbClr val="795638"/>
                </a:solidFill>
                <a:latin typeface="標楷體" pitchFamily="65" charset="-120"/>
                <a:ea typeface="標楷體" pitchFamily="65" charset="-120"/>
              </a:rPr>
              <a:t>行為</a:t>
            </a:r>
            <a:r>
              <a:rPr lang="zh-TW" altLang="en-US" sz="2000" b="1" smtClean="0">
                <a:solidFill>
                  <a:schemeClr val="accent2"/>
                </a:solidFill>
                <a:latin typeface="標楷體" pitchFamily="65" charset="-120"/>
                <a:ea typeface="標楷體" pitchFamily="65" charset="-120"/>
              </a:rPr>
              <a:t>結果為何。</a:t>
            </a:r>
          </a:p>
          <a:p>
            <a:pPr lvl="4" eaLnBrk="1" hangingPunct="1"/>
            <a:endParaRPr lang="zh-TW" altLang="en-US" sz="1800" b="1" smtClean="0">
              <a:solidFill>
                <a:schemeClr val="accent2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9220" name="Rectangle 4"/>
          <p:cNvSpPr>
            <a:spLocks noChangeArrowheads="1"/>
          </p:cNvSpPr>
          <p:nvPr/>
        </p:nvSpPr>
        <p:spPr bwMode="auto">
          <a:xfrm>
            <a:off x="323850" y="2017713"/>
            <a:ext cx="3960813" cy="431800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4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sz="4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sz="4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sz="4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sz="4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0" hangingPunct="0"/>
            <a:endParaRPr lang="zh-TW" altLang="en-US" smtClean="0">
              <a:solidFill>
                <a:srgbClr val="1C1C1C"/>
              </a:solidFill>
            </a:endParaRPr>
          </a:p>
        </p:txBody>
      </p:sp>
      <p:sp>
        <p:nvSpPr>
          <p:cNvPr id="9222" name="Rectangle 6"/>
          <p:cNvSpPr>
            <a:spLocks noChangeArrowheads="1"/>
          </p:cNvSpPr>
          <p:nvPr/>
        </p:nvSpPr>
        <p:spPr bwMode="auto">
          <a:xfrm>
            <a:off x="7451725" y="1571625"/>
            <a:ext cx="1577975" cy="431800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4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sz="4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sz="4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sz="4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sz="4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0" hangingPunct="0"/>
            <a:endParaRPr lang="zh-TW" altLang="en-US" smtClean="0">
              <a:solidFill>
                <a:srgbClr val="1C1C1C"/>
              </a:solidFill>
            </a:endParaRPr>
          </a:p>
        </p:txBody>
      </p:sp>
      <p:sp>
        <p:nvSpPr>
          <p:cNvPr id="9223" name="Rectangle 7"/>
          <p:cNvSpPr>
            <a:spLocks noChangeArrowheads="1"/>
          </p:cNvSpPr>
          <p:nvPr/>
        </p:nvSpPr>
        <p:spPr bwMode="auto">
          <a:xfrm>
            <a:off x="827088" y="3284538"/>
            <a:ext cx="4752975" cy="431800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4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sz="4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sz="4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sz="4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sz="4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0" hangingPunct="0"/>
            <a:endParaRPr lang="zh-TW" altLang="en-US" smtClean="0">
              <a:solidFill>
                <a:srgbClr val="1C1C1C"/>
              </a:solidFill>
            </a:endParaRPr>
          </a:p>
        </p:txBody>
      </p:sp>
      <p:sp>
        <p:nvSpPr>
          <p:cNvPr id="9224" name="Rectangle 8"/>
          <p:cNvSpPr>
            <a:spLocks noChangeArrowheads="1"/>
          </p:cNvSpPr>
          <p:nvPr/>
        </p:nvSpPr>
        <p:spPr bwMode="auto">
          <a:xfrm>
            <a:off x="3563938" y="404813"/>
            <a:ext cx="5111750" cy="503237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4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sz="4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sz="4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sz="4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sz="4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0" hangingPunct="0"/>
            <a:endParaRPr lang="zh-TW" altLang="en-US" smtClean="0">
              <a:solidFill>
                <a:srgbClr val="1C1C1C"/>
              </a:solidFill>
            </a:endParaRPr>
          </a:p>
        </p:txBody>
      </p:sp>
      <p:pic>
        <p:nvPicPr>
          <p:cNvPr id="20491" name="Picture 9" descr="02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15326">
            <a:off x="7383463" y="3200400"/>
            <a:ext cx="1655762" cy="1017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08005728"/>
      </p:ext>
    </p:extLst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2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2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4" dur="5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7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8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0" dur="1000"/>
                                        <p:tgtEl>
                                          <p:spTgt spid="92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9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9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92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92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92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92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8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65" dur="1000"/>
                                        <p:tgtEl>
                                          <p:spTgt spid="92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0" grpId="0" animBg="1"/>
      <p:bldP spid="9220" grpId="1" animBg="1"/>
      <p:bldP spid="9222" grpId="0" animBg="1"/>
      <p:bldP spid="9222" grpId="1" animBg="1"/>
      <p:bldP spid="9223" grpId="0" animBg="1"/>
      <p:bldP spid="9223" grpId="1" animBg="1"/>
      <p:bldP spid="9224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281113"/>
          </a:xfrm>
          <a:solidFill>
            <a:schemeClr val="folHlink"/>
          </a:solidFill>
        </p:spPr>
        <p:txBody>
          <a:bodyPr/>
          <a:lstStyle/>
          <a:p>
            <a:pPr algn="ctr"/>
            <a:r>
              <a:rPr lang="zh-TW" altLang="en-US" sz="4400" smtClean="0">
                <a:latin typeface="標楷體" pitchFamily="65" charset="-120"/>
                <a:ea typeface="標楷體" pitchFamily="65" charset="-120"/>
              </a:rPr>
              <a:t>人的動機會決定行為的對錯嗎？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844675"/>
            <a:ext cx="8153400" cy="4098925"/>
          </a:xfrm>
        </p:spPr>
        <p:txBody>
          <a:bodyPr/>
          <a:lstStyle/>
          <a:p>
            <a:pPr eaLnBrk="1" hangingPunct="1">
              <a:lnSpc>
                <a:spcPct val="120000"/>
              </a:lnSpc>
            </a:pPr>
            <a:r>
              <a:rPr lang="zh-TW" altLang="en-US" b="1" smtClean="0">
                <a:solidFill>
                  <a:schemeClr val="accent2"/>
                </a:solidFill>
                <a:latin typeface="標楷體" pitchFamily="65" charset="-120"/>
                <a:ea typeface="標楷體" pitchFamily="65" charset="-120"/>
              </a:rPr>
              <a:t>動機所影響的是「好的動機會選擇可帶來好結果的行為、壞的動機會選擇可帶來壞結果的行為」，因此決定行為</a:t>
            </a:r>
            <a:r>
              <a:rPr lang="zh-TW" altLang="en-US" b="1" smtClean="0">
                <a:solidFill>
                  <a:srgbClr val="FF3300"/>
                </a:solidFill>
                <a:latin typeface="標楷體" pitchFamily="65" charset="-120"/>
                <a:ea typeface="標楷體" pitchFamily="65" charset="-120"/>
              </a:rPr>
              <a:t>對</a:t>
            </a:r>
            <a:r>
              <a:rPr lang="zh-TW" altLang="en-US" b="1" smtClean="0">
                <a:solidFill>
                  <a:srgbClr val="0066FF"/>
                </a:solidFill>
                <a:latin typeface="標楷體" pitchFamily="65" charset="-120"/>
                <a:ea typeface="標楷體" pitchFamily="65" charset="-120"/>
              </a:rPr>
              <a:t>錯</a:t>
            </a:r>
            <a:r>
              <a:rPr lang="zh-TW" altLang="en-US" b="1" smtClean="0">
                <a:solidFill>
                  <a:schemeClr val="accent2"/>
                </a:solidFill>
                <a:latin typeface="標楷體" pitchFamily="65" charset="-120"/>
                <a:ea typeface="標楷體" pitchFamily="65" charset="-120"/>
              </a:rPr>
              <a:t>的因素，不在於動機的好壞</a:t>
            </a:r>
            <a:r>
              <a:rPr lang="zh-TW" altLang="zh-TW" b="1" smtClean="0">
                <a:ea typeface="新細明體" pitchFamily="18" charset="-120"/>
              </a:rPr>
              <a:t>，</a:t>
            </a:r>
            <a:r>
              <a:rPr lang="zh-TW" altLang="en-US" b="1" smtClean="0">
                <a:ea typeface="文鼎粗行楷" pitchFamily="49" charset="-120"/>
              </a:rPr>
              <a:t>而在於行為所帶來的結果</a:t>
            </a:r>
            <a:r>
              <a:rPr lang="zh-TW" altLang="en-US" b="1" smtClean="0">
                <a:solidFill>
                  <a:schemeClr val="accent2"/>
                </a:solidFill>
                <a:latin typeface="標楷體" pitchFamily="65" charset="-120"/>
                <a:ea typeface="標楷體" pitchFamily="65" charset="-120"/>
              </a:rPr>
              <a:t>。</a:t>
            </a:r>
            <a:endParaRPr lang="en-US" altLang="zh-TW" b="1" smtClean="0">
              <a:solidFill>
                <a:schemeClr val="accent2"/>
              </a:solidFill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lnSpc>
                <a:spcPct val="120000"/>
              </a:lnSpc>
            </a:pPr>
            <a:r>
              <a:rPr lang="zh-TW" altLang="en-US" b="1" smtClean="0">
                <a:solidFill>
                  <a:schemeClr val="accent2"/>
                </a:solidFill>
                <a:latin typeface="標楷體" pitchFamily="65" charset="-120"/>
                <a:ea typeface="標楷體" pitchFamily="65" charset="-120"/>
              </a:rPr>
              <a:t>動機是決定「行為者」善惡的重要因素。</a:t>
            </a:r>
            <a:endParaRPr lang="en-US" altLang="zh-TW" b="1" smtClean="0">
              <a:solidFill>
                <a:schemeClr val="accent2"/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903476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日期版面配置區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4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sz="4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sz="4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sz="4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sz="4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fld id="{E3E5FAAC-3F31-4EA6-AE26-7AB67F47FE48}" type="datetime1">
              <a:rPr lang="zh-TW" altLang="en-US" sz="1000" b="0" smtClean="0">
                <a:solidFill>
                  <a:srgbClr val="1C1C1C"/>
                </a:solidFill>
              </a:rPr>
              <a:pPr/>
              <a:t>2015/8/3</a:t>
            </a:fld>
            <a:endParaRPr lang="en-US" altLang="zh-TW" sz="1000" b="0" smtClean="0">
              <a:solidFill>
                <a:srgbClr val="1C1C1C"/>
              </a:solidFill>
            </a:endParaRPr>
          </a:p>
        </p:txBody>
      </p:sp>
      <p:sp>
        <p:nvSpPr>
          <p:cNvPr id="22531" name="頁尾版面配置區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4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sz="4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sz="4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sz="4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sz="4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en-US" altLang="zh-TW" sz="1000" b="0" smtClean="0">
                <a:solidFill>
                  <a:srgbClr val="1C1C1C"/>
                </a:solidFill>
              </a:rPr>
              <a:t>倫理思考的架構</a:t>
            </a:r>
          </a:p>
        </p:txBody>
      </p:sp>
      <p:sp>
        <p:nvSpPr>
          <p:cNvPr id="22532" name="投影片編號版面配置區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4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sz="4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sz="4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sz="4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sz="4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fld id="{BE80119D-BA56-42A6-BC92-A0E6D90767DB}" type="slidenum">
              <a:rPr lang="en-US" altLang="zh-TW" sz="1000" b="0" smtClean="0">
                <a:solidFill>
                  <a:srgbClr val="1C1C1C"/>
                </a:solidFill>
              </a:rPr>
              <a:pPr/>
              <a:t>57</a:t>
            </a:fld>
            <a:endParaRPr lang="en-US" altLang="zh-TW" sz="1000" b="0" smtClean="0">
              <a:solidFill>
                <a:srgbClr val="1C1C1C"/>
              </a:solidFill>
            </a:endParaRPr>
          </a:p>
        </p:txBody>
      </p:sp>
      <p:sp>
        <p:nvSpPr>
          <p:cNvPr id="22533" name="Rectangle 2"/>
          <p:cNvSpPr>
            <a:spLocks noGrp="1" noChangeArrowheads="1"/>
          </p:cNvSpPr>
          <p:nvPr>
            <p:ph type="title"/>
          </p:nvPr>
        </p:nvSpPr>
        <p:spPr>
          <a:xfrm>
            <a:off x="2562225" y="-26988"/>
            <a:ext cx="6581775" cy="1190626"/>
          </a:xfrm>
        </p:spPr>
        <p:txBody>
          <a:bodyPr/>
          <a:lstStyle/>
          <a:p>
            <a:pPr eaLnBrk="1" hangingPunct="1"/>
            <a:r>
              <a:rPr lang="en-US" altLang="zh-TW" sz="4000" smtClean="0">
                <a:solidFill>
                  <a:schemeClr val="tx1"/>
                </a:solidFill>
                <a:latin typeface="Arial" pitchFamily="34" charset="0"/>
                <a:ea typeface="標楷體" pitchFamily="65" charset="-120"/>
              </a:rPr>
              <a:t>Ex2.</a:t>
            </a:r>
            <a:r>
              <a:rPr lang="zh-TW" altLang="en-US" sz="4000" b="1" smtClean="0">
                <a:solidFill>
                  <a:schemeClr val="tx1"/>
                </a:solidFill>
                <a:latin typeface="Arial" pitchFamily="34" charset="0"/>
                <a:ea typeface="標楷體" pitchFamily="65" charset="-120"/>
              </a:rPr>
              <a:t>行為</a:t>
            </a:r>
            <a:r>
              <a:rPr lang="zh-TW" altLang="en-US" sz="3800" b="1" smtClean="0">
                <a:solidFill>
                  <a:schemeClr val="tx1"/>
                </a:solidFill>
                <a:ea typeface="標楷體" pitchFamily="65" charset="-120"/>
              </a:rPr>
              <a:t>可預期的結果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850" y="1268413"/>
            <a:ext cx="8569325" cy="4968875"/>
          </a:xfrm>
        </p:spPr>
        <p:txBody>
          <a:bodyPr/>
          <a:lstStyle/>
          <a:p>
            <a:pPr eaLnBrk="1" hangingPunct="1">
              <a:spcAft>
                <a:spcPct val="20000"/>
              </a:spcAft>
            </a:pPr>
            <a:r>
              <a:rPr lang="zh-TW" altLang="en-US" sz="2800" b="1" smtClean="0">
                <a:ea typeface="標楷體" pitchFamily="65" charset="-120"/>
              </a:rPr>
              <a:t>張三的有錢父親有慢性但嚴重的疾病，現在張三很缺錢用，</a:t>
            </a:r>
            <a:r>
              <a:rPr lang="zh-TW" altLang="en-US" sz="2800" b="1" i="1" u="sng" smtClean="0">
                <a:solidFill>
                  <a:schemeClr val="accent2"/>
                </a:solidFill>
                <a:ea typeface="標楷體" pitchFamily="65" charset="-120"/>
              </a:rPr>
              <a:t>他買了毒藥</a:t>
            </a:r>
            <a:r>
              <a:rPr lang="zh-TW" altLang="en-US" sz="2800" b="1" smtClean="0">
                <a:ea typeface="標楷體" pitchFamily="65" charset="-120"/>
              </a:rPr>
              <a:t>，</a:t>
            </a:r>
            <a:r>
              <a:rPr lang="zh-TW" altLang="en-US" sz="2800" b="1" smtClean="0">
                <a:solidFill>
                  <a:srgbClr val="FF3300"/>
                </a:solidFill>
                <a:ea typeface="標楷體" pitchFamily="65" charset="-120"/>
              </a:rPr>
              <a:t>以為可以毒死父親</a:t>
            </a:r>
            <a:r>
              <a:rPr lang="zh-TW" altLang="en-US" sz="2800" b="1" smtClean="0">
                <a:ea typeface="標楷體" pitchFamily="65" charset="-120"/>
              </a:rPr>
              <a:t>，</a:t>
            </a:r>
            <a:r>
              <a:rPr lang="zh-TW" altLang="en-US" sz="2800" b="1" i="1" u="sng" smtClean="0">
                <a:solidFill>
                  <a:schemeClr val="accent2"/>
                </a:solidFill>
                <a:ea typeface="標楷體" pitchFamily="65" charset="-120"/>
              </a:rPr>
              <a:t>他拿毒藥給老人家吃</a:t>
            </a:r>
            <a:r>
              <a:rPr lang="zh-TW" altLang="en-US" sz="2800" b="1" smtClean="0">
                <a:ea typeface="標楷體" pitchFamily="65" charset="-120"/>
              </a:rPr>
              <a:t>（行為），</a:t>
            </a:r>
            <a:r>
              <a:rPr lang="zh-TW" altLang="en-US" sz="2800" b="1" smtClean="0">
                <a:solidFill>
                  <a:srgbClr val="0066FF"/>
                </a:solidFill>
                <a:ea typeface="標楷體" pitchFamily="65" charset="-120"/>
              </a:rPr>
              <a:t>沒想到以毒攻毒</a:t>
            </a:r>
            <a:r>
              <a:rPr lang="zh-TW" altLang="en-US" sz="2800" b="1" smtClean="0">
                <a:ea typeface="標楷體" pitchFamily="65" charset="-120"/>
              </a:rPr>
              <a:t>，老人家不但沒有</a:t>
            </a:r>
            <a:r>
              <a:rPr lang="zh-TW" altLang="en-US" sz="2800" b="1" smtClean="0">
                <a:solidFill>
                  <a:srgbClr val="0066FF"/>
                </a:solidFill>
                <a:ea typeface="標楷體" pitchFamily="65" charset="-120"/>
              </a:rPr>
              <a:t>被毒死</a:t>
            </a:r>
            <a:r>
              <a:rPr lang="zh-TW" altLang="en-US" sz="2800" b="1" smtClean="0">
                <a:ea typeface="標楷體" pitchFamily="65" charset="-120"/>
              </a:rPr>
              <a:t>，</a:t>
            </a:r>
            <a:r>
              <a:rPr lang="zh-TW" altLang="en-US" sz="2800" b="1" smtClean="0">
                <a:solidFill>
                  <a:srgbClr val="FF0000"/>
                </a:solidFill>
                <a:ea typeface="標楷體" pitchFamily="65" charset="-120"/>
              </a:rPr>
              <a:t>「反而病還好了」</a:t>
            </a:r>
            <a:r>
              <a:rPr lang="zh-TW" altLang="en-US" sz="2800" b="1" smtClean="0">
                <a:ea typeface="標楷體" pitchFamily="65" charset="-120"/>
              </a:rPr>
              <a:t>（結果）。</a:t>
            </a:r>
          </a:p>
          <a:p>
            <a:pPr eaLnBrk="1" hangingPunct="1">
              <a:lnSpc>
                <a:spcPct val="90000"/>
              </a:lnSpc>
              <a:spcBef>
                <a:spcPct val="10000"/>
              </a:spcBef>
              <a:spcAft>
                <a:spcPct val="40000"/>
              </a:spcAft>
            </a:pPr>
            <a:r>
              <a:rPr lang="zh-TW" altLang="en-US" b="1" smtClean="0">
                <a:ea typeface="標楷體" pitchFamily="65" charset="-120"/>
              </a:rPr>
              <a:t>問題：</a:t>
            </a:r>
          </a:p>
          <a:p>
            <a:pPr lvl="1" eaLnBrk="1" hangingPunct="1">
              <a:spcBef>
                <a:spcPct val="10000"/>
              </a:spcBef>
              <a:spcAft>
                <a:spcPct val="10000"/>
              </a:spcAft>
            </a:pPr>
            <a:r>
              <a:rPr lang="zh-TW" altLang="en-US" b="1" smtClean="0">
                <a:solidFill>
                  <a:srgbClr val="FF3300"/>
                </a:solidFill>
                <a:ea typeface="標楷體" pitchFamily="65" charset="-120"/>
              </a:rPr>
              <a:t>張三行為的意圖是什麼？</a:t>
            </a:r>
          </a:p>
          <a:p>
            <a:pPr lvl="1" eaLnBrk="1" hangingPunct="1">
              <a:spcBef>
                <a:spcPct val="10000"/>
              </a:spcBef>
              <a:spcAft>
                <a:spcPct val="10000"/>
              </a:spcAft>
            </a:pPr>
            <a:r>
              <a:rPr lang="zh-TW" altLang="en-US" b="1" smtClean="0">
                <a:solidFill>
                  <a:srgbClr val="FF3300"/>
                </a:solidFill>
                <a:ea typeface="標楷體" pitchFamily="65" charset="-120"/>
              </a:rPr>
              <a:t>張三所作所為是好是壞？為什麼呢？</a:t>
            </a:r>
          </a:p>
          <a:p>
            <a:pPr lvl="1" eaLnBrk="1" hangingPunct="1">
              <a:spcBef>
                <a:spcPct val="10000"/>
              </a:spcBef>
              <a:spcAft>
                <a:spcPct val="40000"/>
              </a:spcAft>
              <a:buFontTx/>
              <a:buNone/>
            </a:pPr>
            <a:r>
              <a:rPr lang="en-US" altLang="zh-TW" sz="1800" b="1" smtClean="0">
                <a:ea typeface="新細明體" pitchFamily="18" charset="-120"/>
              </a:rPr>
              <a:t>※ </a:t>
            </a:r>
            <a:r>
              <a:rPr lang="zh-TW" altLang="en-US" sz="2600" b="1" smtClean="0">
                <a:ea typeface="標楷體" pitchFamily="65" charset="-120"/>
              </a:rPr>
              <a:t>雖然張三行為的結果是好的，但是這</a:t>
            </a:r>
            <a:r>
              <a:rPr lang="zh-TW" altLang="en-US" sz="2600" b="1" smtClean="0">
                <a:solidFill>
                  <a:srgbClr val="0066FF"/>
                </a:solidFill>
                <a:ea typeface="標楷體" pitchFamily="65" charset="-120"/>
              </a:rPr>
              <a:t>並非</a:t>
            </a:r>
            <a:r>
              <a:rPr lang="zh-TW" altLang="en-US" sz="2600" b="1" smtClean="0">
                <a:solidFill>
                  <a:schemeClr val="accent2"/>
                </a:solidFill>
                <a:ea typeface="標楷體" pitchFamily="65" charset="-120"/>
              </a:rPr>
              <a:t>行為</a:t>
            </a:r>
            <a:r>
              <a:rPr lang="zh-TW" altLang="en-US" sz="2600" b="1" smtClean="0">
                <a:solidFill>
                  <a:srgbClr val="0066FF"/>
                </a:solidFill>
                <a:ea typeface="標楷體" pitchFamily="65" charset="-120"/>
              </a:rPr>
              <a:t>可預期的結果</a:t>
            </a:r>
            <a:r>
              <a:rPr lang="zh-TW" altLang="en-US" sz="2600" b="1" smtClean="0">
                <a:ea typeface="標楷體" pitchFamily="65" charset="-120"/>
              </a:rPr>
              <a:t>， 因此行為的道德判斷需依照</a:t>
            </a:r>
            <a:r>
              <a:rPr lang="zh-TW" altLang="en-US" sz="2600" b="1" smtClean="0">
                <a:solidFill>
                  <a:srgbClr val="0066FF"/>
                </a:solidFill>
                <a:ea typeface="標楷體" pitchFamily="65" charset="-120"/>
              </a:rPr>
              <a:t>可預期的結果</a:t>
            </a:r>
            <a:r>
              <a:rPr lang="zh-TW" altLang="en-US" sz="2600" b="1" smtClean="0">
                <a:ea typeface="標楷體" pitchFamily="65" charset="-120"/>
              </a:rPr>
              <a:t>來判斷，而非</a:t>
            </a:r>
            <a:r>
              <a:rPr lang="zh-TW" altLang="en-US" sz="2600" b="1" smtClean="0">
                <a:solidFill>
                  <a:srgbClr val="FF0000"/>
                </a:solidFill>
                <a:ea typeface="標楷體" pitchFamily="65" charset="-120"/>
              </a:rPr>
              <a:t>實際的結果</a:t>
            </a:r>
            <a:r>
              <a:rPr lang="zh-TW" altLang="en-US" sz="2600" b="1" smtClean="0">
                <a:ea typeface="標楷體" pitchFamily="65" charset="-120"/>
              </a:rPr>
              <a:t>。</a:t>
            </a:r>
          </a:p>
        </p:txBody>
      </p:sp>
      <p:sp>
        <p:nvSpPr>
          <p:cNvPr id="10245" name="Rectangle 5"/>
          <p:cNvSpPr>
            <a:spLocks noChangeArrowheads="1"/>
          </p:cNvSpPr>
          <p:nvPr/>
        </p:nvSpPr>
        <p:spPr bwMode="auto">
          <a:xfrm>
            <a:off x="4356100" y="1773238"/>
            <a:ext cx="2879725" cy="3587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4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sz="4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sz="4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sz="4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sz="4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0" hangingPunct="0"/>
            <a:endParaRPr lang="zh-TW" altLang="en-US" smtClean="0">
              <a:solidFill>
                <a:srgbClr val="1C1C1C"/>
              </a:solidFill>
            </a:endParaRPr>
          </a:p>
        </p:txBody>
      </p:sp>
      <p:sp>
        <p:nvSpPr>
          <p:cNvPr id="10246" name="Rectangle 6"/>
          <p:cNvSpPr>
            <a:spLocks noChangeArrowheads="1"/>
          </p:cNvSpPr>
          <p:nvPr/>
        </p:nvSpPr>
        <p:spPr bwMode="auto">
          <a:xfrm>
            <a:off x="4643438" y="2205038"/>
            <a:ext cx="2867025" cy="360362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4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sz="4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sz="4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sz="4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sz="4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0" hangingPunct="0"/>
            <a:endParaRPr lang="zh-TW" altLang="en-US" smtClean="0">
              <a:solidFill>
                <a:srgbClr val="1C1C1C"/>
              </a:solidFill>
            </a:endParaRPr>
          </a:p>
        </p:txBody>
      </p:sp>
      <p:sp>
        <p:nvSpPr>
          <p:cNvPr id="10247" name="Rectangle 7"/>
          <p:cNvSpPr>
            <a:spLocks noChangeArrowheads="1"/>
          </p:cNvSpPr>
          <p:nvPr/>
        </p:nvSpPr>
        <p:spPr bwMode="auto">
          <a:xfrm>
            <a:off x="3635375" y="333375"/>
            <a:ext cx="5256213" cy="50482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4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sz="4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sz="4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sz="4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sz="4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0" hangingPunct="0"/>
            <a:endParaRPr lang="zh-TW" altLang="en-US" smtClean="0">
              <a:solidFill>
                <a:srgbClr val="1C1C1C"/>
              </a:solidFill>
            </a:endParaRPr>
          </a:p>
        </p:txBody>
      </p:sp>
      <p:pic>
        <p:nvPicPr>
          <p:cNvPr id="22538" name="Picture 8" descr="p57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33821">
            <a:off x="6156325" y="3068638"/>
            <a:ext cx="1168400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9" name="Picture 9" descr="p57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816091">
            <a:off x="7235825" y="3644900"/>
            <a:ext cx="720725" cy="68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0" name="Picture 10" descr="08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55900">
            <a:off x="250825" y="6092825"/>
            <a:ext cx="43180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1" name="Picture 11" descr="08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950643">
            <a:off x="779463" y="6418263"/>
            <a:ext cx="2159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2" name="Picture 12" descr="08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588597">
            <a:off x="323850" y="5734050"/>
            <a:ext cx="292100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98338791"/>
      </p:ext>
    </p:extLst>
  </p:cSld>
  <p:clrMapOvr>
    <a:masterClrMapping/>
  </p:clrMapOvr>
  <p:transition spd="med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8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0" dur="10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2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2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2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2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5" presetID="8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46" dur="10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51" dur="500"/>
                                        <p:tgtEl>
                                          <p:spTgt spid="102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5" grpId="0" animBg="1"/>
      <p:bldP spid="10245" grpId="1" animBg="1"/>
      <p:bldP spid="10246" grpId="0" animBg="1"/>
      <p:bldP spid="10246" grpId="1" animBg="1"/>
      <p:bldP spid="10247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標題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14438"/>
          </a:xfrm>
          <a:solidFill>
            <a:srgbClr val="92D050"/>
          </a:solidFill>
        </p:spPr>
        <p:txBody>
          <a:bodyPr/>
          <a:lstStyle/>
          <a:p>
            <a:pPr algn="ctr"/>
            <a:r>
              <a:rPr lang="zh-TW" altLang="en-US" b="1" smtClean="0">
                <a:ea typeface="新細明體" pitchFamily="18" charset="-120"/>
              </a:rPr>
              <a:t>不是故意的行為，是否可以免於責難？</a:t>
            </a:r>
          </a:p>
        </p:txBody>
      </p:sp>
      <p:sp>
        <p:nvSpPr>
          <p:cNvPr id="23555" name="內容版面配置區 2"/>
          <p:cNvSpPr>
            <a:spLocks noGrp="1"/>
          </p:cNvSpPr>
          <p:nvPr>
            <p:ph idx="1"/>
          </p:nvPr>
        </p:nvSpPr>
        <p:spPr>
          <a:xfrm>
            <a:off x="457200" y="1371600"/>
            <a:ext cx="8153400" cy="4772025"/>
          </a:xfrm>
        </p:spPr>
        <p:txBody>
          <a:bodyPr/>
          <a:lstStyle/>
          <a:p>
            <a:r>
              <a:rPr lang="zh-TW" altLang="en-US" smtClean="0">
                <a:ea typeface="新細明體" pitchFamily="18" charset="-120"/>
              </a:rPr>
              <a:t>例：</a:t>
            </a:r>
            <a:r>
              <a:rPr lang="zh-TW" altLang="en-US" u="sng" smtClean="0">
                <a:solidFill>
                  <a:srgbClr val="81552A"/>
                </a:solidFill>
                <a:ea typeface="新細明體" pitchFamily="18" charset="-120"/>
              </a:rPr>
              <a:t>當一個人路邊停車，下車時因為急者打開車門</a:t>
            </a:r>
            <a:r>
              <a:rPr lang="zh-TW" altLang="en-US" smtClean="0">
                <a:ea typeface="新細明體" pitchFamily="18" charset="-120"/>
              </a:rPr>
              <a:t>，</a:t>
            </a:r>
            <a:r>
              <a:rPr lang="zh-TW" altLang="en-US" smtClean="0">
                <a:solidFill>
                  <a:srgbClr val="FF0000"/>
                </a:solidFill>
                <a:ea typeface="新細明體" pitchFamily="18" charset="-120"/>
              </a:rPr>
              <a:t>結果後方來的機車閃避不及，撞到車門而摔倒</a:t>
            </a:r>
            <a:r>
              <a:rPr lang="zh-TW" altLang="en-US" smtClean="0">
                <a:ea typeface="新細明體" pitchFamily="18" charset="-120"/>
              </a:rPr>
              <a:t>。駕駛說： 「我不是故意的！這是意外！我不用負責。 」</a:t>
            </a:r>
            <a:endParaRPr lang="en-US" altLang="zh-TW" smtClean="0">
              <a:ea typeface="新細明體" pitchFamily="18" charset="-120"/>
            </a:endParaRPr>
          </a:p>
          <a:p>
            <a:r>
              <a:rPr lang="zh-TW" altLang="en-US" smtClean="0">
                <a:ea typeface="新細明體" pitchFamily="18" charset="-120"/>
              </a:rPr>
              <a:t>機車撞到車門是否駕駛可預期的結果？</a:t>
            </a:r>
            <a:endParaRPr lang="en-US" altLang="zh-TW" smtClean="0">
              <a:ea typeface="新細明體" pitchFamily="18" charset="-120"/>
            </a:endParaRPr>
          </a:p>
          <a:p>
            <a:r>
              <a:rPr lang="zh-TW" altLang="en-US" smtClean="0">
                <a:ea typeface="新細明體" pitchFamily="18" charset="-120"/>
              </a:rPr>
              <a:t>雖然不是故意的行為，如果行為結果仍是理性者可預期的，此行為就是錯誤的行為，行為者需承擔疏忽的責任，即「應注意而未注意」的責任。</a:t>
            </a:r>
            <a:endParaRPr lang="en-US" altLang="zh-TW" smtClean="0">
              <a:ea typeface="新細明體" pitchFamily="18" charset="-120"/>
            </a:endParaRPr>
          </a:p>
        </p:txBody>
      </p:sp>
      <p:sp>
        <p:nvSpPr>
          <p:cNvPr id="23556" name="日期版面配置區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4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sz="4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sz="4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sz="4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sz="4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fld id="{375F11DB-355A-4724-84E0-AB4AA79D0C4E}" type="datetime1">
              <a:rPr lang="zh-TW" altLang="en-US" sz="1000" b="0" smtClean="0">
                <a:solidFill>
                  <a:srgbClr val="1C1C1C"/>
                </a:solidFill>
              </a:rPr>
              <a:pPr/>
              <a:t>2015/8/3</a:t>
            </a:fld>
            <a:endParaRPr lang="en-US" altLang="zh-TW" sz="1000" b="0" smtClean="0">
              <a:solidFill>
                <a:srgbClr val="1C1C1C"/>
              </a:solidFill>
            </a:endParaRPr>
          </a:p>
        </p:txBody>
      </p:sp>
      <p:sp>
        <p:nvSpPr>
          <p:cNvPr id="23557" name="頁尾版面配置區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4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sz="4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sz="4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sz="4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sz="4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en-US" altLang="zh-TW" sz="1000" b="0" smtClean="0">
                <a:solidFill>
                  <a:srgbClr val="1C1C1C"/>
                </a:solidFill>
              </a:rPr>
              <a:t>倫理思考的架構</a:t>
            </a:r>
          </a:p>
        </p:txBody>
      </p:sp>
      <p:sp>
        <p:nvSpPr>
          <p:cNvPr id="23558" name="投影片編號版面配置區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4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sz="4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sz="4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sz="4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sz="4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fld id="{7AB7B8A5-5E88-4A39-813A-5043F434166F}" type="slidenum">
              <a:rPr lang="en-US" altLang="zh-TW" sz="1000" b="0" smtClean="0">
                <a:solidFill>
                  <a:srgbClr val="1C1C1C"/>
                </a:solidFill>
              </a:rPr>
              <a:pPr/>
              <a:t>58</a:t>
            </a:fld>
            <a:endParaRPr lang="en-US" altLang="zh-TW" sz="1000" b="0" smtClean="0">
              <a:solidFill>
                <a:srgbClr val="1C1C1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9377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日期版面配置區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4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sz="4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sz="4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sz="4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sz="4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fld id="{EC6322D7-65E8-4699-A747-0D77EA39A70B}" type="datetime1">
              <a:rPr lang="zh-TW" altLang="en-US" sz="1000" b="0" smtClean="0">
                <a:solidFill>
                  <a:srgbClr val="1C1C1C"/>
                </a:solidFill>
              </a:rPr>
              <a:pPr/>
              <a:t>2015/8/3</a:t>
            </a:fld>
            <a:endParaRPr lang="en-US" altLang="zh-TW" sz="1000" b="0" smtClean="0">
              <a:solidFill>
                <a:srgbClr val="1C1C1C"/>
              </a:solidFill>
            </a:endParaRPr>
          </a:p>
        </p:txBody>
      </p:sp>
      <p:sp>
        <p:nvSpPr>
          <p:cNvPr id="24579" name="頁尾版面配置區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4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sz="4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sz="4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sz="4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sz="4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en-US" altLang="zh-TW" sz="1000" b="0" smtClean="0">
                <a:solidFill>
                  <a:srgbClr val="1C1C1C"/>
                </a:solidFill>
              </a:rPr>
              <a:t>倫理思考的架構</a:t>
            </a:r>
          </a:p>
        </p:txBody>
      </p:sp>
      <p:sp>
        <p:nvSpPr>
          <p:cNvPr id="24580" name="投影片編號版面配置區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4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sz="4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sz="4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sz="4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sz="4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fld id="{ACC8E4DC-91E9-4C20-B63B-801C0FE58181}" type="slidenum">
              <a:rPr lang="en-US" altLang="zh-TW" sz="1000" b="0" smtClean="0">
                <a:solidFill>
                  <a:srgbClr val="1C1C1C"/>
                </a:solidFill>
              </a:rPr>
              <a:pPr/>
              <a:t>59</a:t>
            </a:fld>
            <a:endParaRPr lang="en-US" altLang="zh-TW" sz="1000" b="0" smtClean="0">
              <a:solidFill>
                <a:srgbClr val="1C1C1C"/>
              </a:solidFill>
            </a:endParaRPr>
          </a:p>
        </p:txBody>
      </p:sp>
      <p:sp>
        <p:nvSpPr>
          <p:cNvPr id="24581" name="Rectangle 2"/>
          <p:cNvSpPr>
            <a:spLocks noGrp="1" noChangeArrowheads="1"/>
          </p:cNvSpPr>
          <p:nvPr>
            <p:ph type="title"/>
          </p:nvPr>
        </p:nvSpPr>
        <p:spPr>
          <a:xfrm>
            <a:off x="2339975" y="90488"/>
            <a:ext cx="6804025" cy="1190625"/>
          </a:xfrm>
        </p:spPr>
        <p:txBody>
          <a:bodyPr/>
          <a:lstStyle/>
          <a:p>
            <a:pPr eaLnBrk="1" hangingPunct="1"/>
            <a:r>
              <a:rPr lang="en-US" altLang="zh-TW" sz="4000" smtClean="0">
                <a:latin typeface="Arial" pitchFamily="34" charset="0"/>
                <a:ea typeface="標楷體" pitchFamily="65" charset="-120"/>
              </a:rPr>
              <a:t>Ex3.</a:t>
            </a:r>
            <a:r>
              <a:rPr lang="zh-TW" altLang="en-US" sz="4000" smtClean="0">
                <a:ea typeface="標楷體" pitchFamily="65" charset="-120"/>
              </a:rPr>
              <a:t>行為道德判斷之主客觀性</a:t>
            </a:r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371600"/>
            <a:ext cx="8153400" cy="4649788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zh-TW" altLang="en-US" sz="2800" smtClean="0">
                <a:latin typeface="標楷體" pitchFamily="65" charset="-120"/>
                <a:ea typeface="標楷體" pitchFamily="65" charset="-120"/>
              </a:rPr>
              <a:t>張三見陌生行人快要被車撞上，</a:t>
            </a:r>
            <a:r>
              <a:rPr lang="zh-TW" altLang="en-US" sz="2800" i="1" u="sng" smtClean="0">
                <a:solidFill>
                  <a:schemeClr val="accent2"/>
                </a:solidFill>
                <a:latin typeface="標楷體" pitchFamily="65" charset="-120"/>
                <a:ea typeface="標楷體" pitchFamily="65" charset="-120"/>
              </a:rPr>
              <a:t>衝上前去</a:t>
            </a:r>
            <a:r>
              <a:rPr lang="zh-TW" altLang="en-US" sz="2800" i="1" u="sng" smtClean="0">
                <a:latin typeface="標楷體" pitchFamily="65" charset="-120"/>
                <a:ea typeface="標楷體" pitchFamily="65" charset="-120"/>
              </a:rPr>
              <a:t>，       </a:t>
            </a:r>
            <a:r>
              <a:rPr lang="zh-TW" altLang="en-US" sz="2800" i="1" u="sng" smtClean="0">
                <a:solidFill>
                  <a:srgbClr val="FF3300"/>
                </a:solidFill>
                <a:latin typeface="標楷體" pitchFamily="65" charset="-120"/>
                <a:ea typeface="標楷體" pitchFamily="65" charset="-120"/>
              </a:rPr>
              <a:t>想拉他一把</a:t>
            </a:r>
            <a:r>
              <a:rPr lang="zh-TW" altLang="en-US" sz="2800" i="1" u="sng" smtClean="0">
                <a:solidFill>
                  <a:schemeClr val="accent2"/>
                </a:solidFill>
                <a:latin typeface="標楷體" pitchFamily="65" charset="-120"/>
                <a:ea typeface="標楷體" pitchFamily="65" charset="-120"/>
              </a:rPr>
              <a:t>，沒想到不小心跌倒，反而推了該行人一把</a:t>
            </a:r>
            <a:r>
              <a:rPr lang="zh-TW" altLang="en-US" sz="2800" smtClean="0">
                <a:latin typeface="標楷體" pitchFamily="65" charset="-120"/>
                <a:ea typeface="標楷體" pitchFamily="65" charset="-120"/>
              </a:rPr>
              <a:t>（行為），「</a:t>
            </a:r>
            <a:r>
              <a:rPr lang="zh-TW" altLang="en-US" sz="280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使他被車撞倒</a:t>
            </a:r>
            <a:r>
              <a:rPr lang="zh-TW" altLang="en-US" sz="2800" smtClean="0">
                <a:latin typeface="標楷體" pitchFamily="65" charset="-120"/>
                <a:ea typeface="標楷體" pitchFamily="65" charset="-120"/>
              </a:rPr>
              <a:t>」（結果）。</a:t>
            </a:r>
          </a:p>
          <a:p>
            <a:pPr eaLnBrk="1" hangingPunct="1">
              <a:lnSpc>
                <a:spcPct val="90000"/>
              </a:lnSpc>
            </a:pPr>
            <a:r>
              <a:rPr lang="zh-TW" altLang="en-US" sz="2800" smtClean="0">
                <a:latin typeface="標楷體" pitchFamily="65" charset="-120"/>
                <a:ea typeface="標楷體" pitchFamily="65" charset="-120"/>
              </a:rPr>
              <a:t>請問張三「想」作的事情對不對？</a:t>
            </a:r>
          </a:p>
          <a:p>
            <a:pPr lvl="1" eaLnBrk="1" hangingPunct="1">
              <a:lnSpc>
                <a:spcPct val="90000"/>
              </a:lnSpc>
            </a:pP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對的，因為張三「想」</a:t>
            </a:r>
            <a:r>
              <a:rPr lang="zh-TW" altLang="en-US" i="1" u="sng" smtClean="0">
                <a:solidFill>
                  <a:srgbClr val="FF3300"/>
                </a:solidFill>
                <a:latin typeface="標楷體" pitchFamily="65" charset="-120"/>
                <a:ea typeface="標楷體" pitchFamily="65" charset="-120"/>
              </a:rPr>
              <a:t>拉他一把</a:t>
            </a:r>
            <a:r>
              <a:rPr lang="zh-TW" altLang="en-US" sz="2400" i="1" u="sng" smtClean="0">
                <a:ea typeface="新細明體" pitchFamily="18" charset="-120"/>
              </a:rPr>
              <a:t>。</a:t>
            </a:r>
          </a:p>
          <a:p>
            <a:pPr eaLnBrk="1" hangingPunct="1">
              <a:lnSpc>
                <a:spcPct val="90000"/>
              </a:lnSpc>
            </a:pPr>
            <a:r>
              <a:rPr lang="zh-TW" altLang="en-US" sz="2800" smtClean="0">
                <a:latin typeface="標楷體" pitchFamily="65" charset="-120"/>
                <a:ea typeface="標楷體" pitchFamily="65" charset="-120"/>
              </a:rPr>
              <a:t>請問張三作的事情對不對？</a:t>
            </a:r>
            <a:endParaRPr lang="zh-TW" altLang="en-US" smtClean="0">
              <a:latin typeface="標楷體" pitchFamily="65" charset="-120"/>
              <a:ea typeface="標楷體" pitchFamily="65" charset="-120"/>
            </a:endParaRPr>
          </a:p>
          <a:p>
            <a:pPr lvl="1" eaLnBrk="1" hangingPunct="1">
              <a:lnSpc>
                <a:spcPct val="90000"/>
              </a:lnSpc>
            </a:pPr>
            <a:r>
              <a:rPr lang="zh-TW" altLang="en-US" sz="2400" smtClean="0">
                <a:latin typeface="標楷體" pitchFamily="65" charset="-120"/>
                <a:ea typeface="標楷體" pitchFamily="65" charset="-120"/>
              </a:rPr>
              <a:t>若其行為（</a:t>
            </a:r>
            <a:r>
              <a:rPr lang="zh-TW" altLang="en-US" sz="2400" u="sng" smtClean="0">
                <a:solidFill>
                  <a:schemeClr val="accent2"/>
                </a:solidFill>
                <a:latin typeface="標楷體" pitchFamily="65" charset="-120"/>
                <a:ea typeface="標楷體" pitchFamily="65" charset="-120"/>
              </a:rPr>
              <a:t>衝上前去</a:t>
            </a:r>
            <a:r>
              <a:rPr lang="zh-TW" altLang="en-US" sz="2400" smtClean="0">
                <a:latin typeface="標楷體" pitchFamily="65" charset="-120"/>
                <a:ea typeface="標楷體" pitchFamily="65" charset="-120"/>
              </a:rPr>
              <a:t>）可預期的結果是</a:t>
            </a:r>
            <a:r>
              <a:rPr lang="zh-TW" altLang="en-US" sz="2400" i="1" u="sng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拉他一把</a:t>
            </a:r>
            <a:r>
              <a:rPr lang="zh-TW" altLang="en-US" sz="2400" smtClean="0">
                <a:latin typeface="標楷體" pitchFamily="65" charset="-120"/>
                <a:ea typeface="標楷體" pitchFamily="65" charset="-120"/>
              </a:rPr>
              <a:t>，而行為風險（</a:t>
            </a:r>
            <a:r>
              <a:rPr lang="zh-TW" altLang="en-US" sz="2400" i="1" u="sng" smtClean="0">
                <a:solidFill>
                  <a:schemeClr val="accent2"/>
                </a:solidFill>
                <a:latin typeface="標楷體" pitchFamily="65" charset="-120"/>
                <a:ea typeface="標楷體" pitchFamily="65" charset="-120"/>
              </a:rPr>
              <a:t>反而推了該行人一把</a:t>
            </a:r>
            <a:r>
              <a:rPr lang="zh-TW" altLang="en-US" sz="2400" i="1" u="sng" smtClean="0">
                <a:latin typeface="標楷體" pitchFamily="65" charset="-120"/>
                <a:ea typeface="標楷體" pitchFamily="65" charset="-120"/>
              </a:rPr>
              <a:t>，</a:t>
            </a:r>
            <a:r>
              <a:rPr lang="zh-TW" altLang="en-US" sz="240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使他被車撞倒</a:t>
            </a:r>
            <a:r>
              <a:rPr lang="zh-TW" altLang="en-US" sz="2400" smtClean="0">
                <a:latin typeface="標楷體" pitchFamily="65" charset="-120"/>
                <a:ea typeface="標楷體" pitchFamily="65" charset="-120"/>
              </a:rPr>
              <a:t>）不明顯時</a:t>
            </a:r>
            <a:r>
              <a:rPr lang="zh-TW" altLang="en-US" sz="2400" smtClean="0">
                <a:ea typeface="新細明體" pitchFamily="18" charset="-120"/>
              </a:rPr>
              <a:t>，</a:t>
            </a:r>
            <a:r>
              <a:rPr lang="zh-TW" altLang="en-US" sz="2400" smtClean="0">
                <a:latin typeface="標楷體" pitchFamily="65" charset="-120"/>
                <a:ea typeface="標楷體" pitchFamily="65" charset="-120"/>
              </a:rPr>
              <a:t>即行為具有合理性，張三的行為也是對的。</a:t>
            </a:r>
          </a:p>
          <a:p>
            <a:pPr lvl="1" eaLnBrk="1" hangingPunct="1">
              <a:lnSpc>
                <a:spcPct val="90000"/>
              </a:lnSpc>
            </a:pPr>
            <a:r>
              <a:rPr lang="zh-TW" altLang="en-US" sz="2400" smtClean="0">
                <a:latin typeface="標楷體" pitchFamily="65" charset="-120"/>
                <a:ea typeface="標楷體" pitchFamily="65" charset="-120"/>
              </a:rPr>
              <a:t>例如</a:t>
            </a:r>
            <a:r>
              <a:rPr lang="zh-TW" altLang="en-US" sz="2400" smtClean="0">
                <a:ea typeface="新細明體" pitchFamily="18" charset="-120"/>
              </a:rPr>
              <a:t>：</a:t>
            </a:r>
            <a:r>
              <a:rPr lang="zh-TW" altLang="en-US" sz="2400" smtClean="0">
                <a:latin typeface="標楷體" pitchFamily="65" charset="-120"/>
                <a:ea typeface="標楷體" pitchFamily="65" charset="-120"/>
              </a:rPr>
              <a:t>張三看到一個人掉到水裡且呼救</a:t>
            </a:r>
            <a:r>
              <a:rPr lang="zh-TW" altLang="en-US" sz="2400" smtClean="0">
                <a:ea typeface="新細明體" pitchFamily="18" charset="-120"/>
              </a:rPr>
              <a:t>，</a:t>
            </a:r>
            <a:r>
              <a:rPr lang="zh-TW" altLang="en-US" sz="2400" smtClean="0">
                <a:latin typeface="Times New Roman" pitchFamily="18" charset="0"/>
                <a:ea typeface="標楷體" pitchFamily="65" charset="-120"/>
              </a:rPr>
              <a:t>而張三不太會游泳</a:t>
            </a:r>
            <a:r>
              <a:rPr lang="zh-TW" altLang="en-US" sz="2400" smtClean="0">
                <a:ea typeface="新細明體" pitchFamily="18" charset="-120"/>
              </a:rPr>
              <a:t>，</a:t>
            </a:r>
            <a:r>
              <a:rPr lang="zh-TW" altLang="en-US" sz="2400" smtClean="0">
                <a:ea typeface="標楷體" pitchFamily="65" charset="-120"/>
              </a:rPr>
              <a:t>張三應該下水救她嗎？</a:t>
            </a:r>
          </a:p>
        </p:txBody>
      </p:sp>
      <p:sp>
        <p:nvSpPr>
          <p:cNvPr id="49157" name="Rectangle 5"/>
          <p:cNvSpPr>
            <a:spLocks noChangeArrowheads="1"/>
          </p:cNvSpPr>
          <p:nvPr/>
        </p:nvSpPr>
        <p:spPr bwMode="auto">
          <a:xfrm>
            <a:off x="900113" y="1844675"/>
            <a:ext cx="2087562" cy="3587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4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sz="4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sz="4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sz="4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sz="4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0" hangingPunct="0"/>
            <a:endParaRPr lang="zh-TW" altLang="en-US" smtClean="0">
              <a:solidFill>
                <a:srgbClr val="1C1C1C"/>
              </a:solidFill>
            </a:endParaRPr>
          </a:p>
        </p:txBody>
      </p:sp>
      <p:sp>
        <p:nvSpPr>
          <p:cNvPr id="49158" name="Rectangle 6"/>
          <p:cNvSpPr>
            <a:spLocks noChangeArrowheads="1"/>
          </p:cNvSpPr>
          <p:nvPr/>
        </p:nvSpPr>
        <p:spPr bwMode="auto">
          <a:xfrm>
            <a:off x="3419475" y="404813"/>
            <a:ext cx="5616575" cy="576262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4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sz="4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sz="4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sz="4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sz="4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0" hangingPunct="0"/>
            <a:endParaRPr lang="zh-TW" altLang="en-US" smtClean="0">
              <a:solidFill>
                <a:srgbClr val="1C1C1C"/>
              </a:solidFill>
            </a:endParaRPr>
          </a:p>
        </p:txBody>
      </p:sp>
      <p:pic>
        <p:nvPicPr>
          <p:cNvPr id="24585" name="Picture 8" descr="P14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388" y="2781300"/>
            <a:ext cx="8636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6" name="Picture 9" descr="P14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62863">
            <a:off x="7380288" y="5805488"/>
            <a:ext cx="647700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7" name="Picture 10" descr="P14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65081">
            <a:off x="323850" y="5949950"/>
            <a:ext cx="647700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12038614"/>
      </p:ext>
    </p:extLst>
  </p:cSld>
  <p:clrMapOvr>
    <a:masterClrMapping/>
  </p:clrMapOvr>
  <p:transition spd="med">
    <p:checke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9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9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9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9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91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91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91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91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8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26" dur="1000"/>
                                        <p:tgtEl>
                                          <p:spTgt spid="491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91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91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91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91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91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91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9" dur="500"/>
                                        <p:tgtEl>
                                          <p:spTgt spid="491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57" grpId="0" animBg="1"/>
      <p:bldP spid="49157" grpId="1" animBg="1"/>
      <p:bldP spid="4915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內容版面配置區 2"/>
          <p:cNvSpPr>
            <a:spLocks noGrp="1"/>
          </p:cNvSpPr>
          <p:nvPr>
            <p:ph idx="1"/>
          </p:nvPr>
        </p:nvSpPr>
        <p:spPr>
          <a:xfrm>
            <a:off x="457200" y="857251"/>
            <a:ext cx="8229600" cy="2786063"/>
          </a:xfrm>
        </p:spPr>
        <p:txBody>
          <a:bodyPr/>
          <a:lstStyle/>
          <a:p>
            <a:pPr eaLnBrk="1" hangingPunct="1">
              <a:buFontTx/>
              <a:buBlip>
                <a:blip r:embed="rId2"/>
              </a:buBlip>
            </a:pPr>
            <a:r>
              <a:rPr lang="zh-TW" altLang="en-US" dirty="0" smtClean="0">
                <a:solidFill>
                  <a:srgbClr val="9900CC"/>
                </a:solidFill>
                <a:latin typeface="標楷體" pitchFamily="65" charset="-120"/>
                <a:ea typeface="標楷體" pitchFamily="65" charset="-120"/>
              </a:rPr>
              <a:t>工程師與生命教育</a:t>
            </a:r>
            <a:r>
              <a:rPr lang="en-US" altLang="zh-TW" dirty="0" smtClean="0">
                <a:solidFill>
                  <a:srgbClr val="3333CC"/>
                </a:solidFill>
                <a:latin typeface="標楷體" pitchFamily="65" charset="-120"/>
                <a:ea typeface="標楷體" pitchFamily="65" charset="-120"/>
              </a:rPr>
              <a:t>---</a:t>
            </a:r>
            <a:r>
              <a:rPr lang="zh-TW" altLang="en-US" dirty="0" smtClean="0">
                <a:solidFill>
                  <a:srgbClr val="3333CC"/>
                </a:solidFill>
                <a:latin typeface="標楷體" pitchFamily="65" charset="-120"/>
                <a:ea typeface="標楷體" pitchFamily="65" charset="-120"/>
              </a:rPr>
              <a:t>決定中年轉業</a:t>
            </a:r>
            <a:endParaRPr lang="en-US" altLang="zh-TW" dirty="0" smtClean="0">
              <a:solidFill>
                <a:srgbClr val="3333CC"/>
              </a:solidFill>
              <a:latin typeface="標楷體" pitchFamily="65" charset="-120"/>
              <a:ea typeface="標楷體" pitchFamily="65" charset="-120"/>
            </a:endParaRPr>
          </a:p>
          <a:p>
            <a:pPr lvl="1" eaLnBrk="1" hangingPunct="1">
              <a:buFontTx/>
              <a:buBlip>
                <a:blip r:embed="rId2"/>
              </a:buBlip>
            </a:pPr>
            <a:r>
              <a:rPr lang="en-US" altLang="zh-TW" dirty="0" smtClean="0">
                <a:solidFill>
                  <a:srgbClr val="3333CC"/>
                </a:solidFill>
                <a:latin typeface="標楷體" pitchFamily="65" charset="-120"/>
                <a:ea typeface="標楷體" pitchFamily="65" charset="-120"/>
              </a:rPr>
              <a:t>1999</a:t>
            </a:r>
            <a:r>
              <a:rPr lang="zh-TW" altLang="en-US" dirty="0" smtClean="0">
                <a:solidFill>
                  <a:srgbClr val="3333CC"/>
                </a:solidFill>
                <a:latin typeface="標楷體" pitchFamily="65" charset="-120"/>
                <a:ea typeface="標楷體" pitchFamily="65" charset="-120"/>
              </a:rPr>
              <a:t>年集集大地震的反省</a:t>
            </a:r>
            <a:endParaRPr lang="en-US" altLang="zh-TW" dirty="0" smtClean="0">
              <a:solidFill>
                <a:srgbClr val="3333CC"/>
              </a:solidFill>
              <a:latin typeface="標楷體" pitchFamily="65" charset="-120"/>
              <a:ea typeface="標楷體" pitchFamily="65" charset="-120"/>
            </a:endParaRPr>
          </a:p>
          <a:p>
            <a:pPr lvl="2" eaLnBrk="1" hangingPunct="1">
              <a:buFontTx/>
              <a:buBlip>
                <a:blip r:embed="rId2"/>
              </a:buBlip>
            </a:pPr>
            <a:r>
              <a:rPr lang="zh-TW" altLang="en-US" dirty="0" smtClean="0">
                <a:solidFill>
                  <a:srgbClr val="3333CC"/>
                </a:solidFill>
                <a:latin typeface="標楷體" pitchFamily="65" charset="-120"/>
                <a:ea typeface="標楷體" pitchFamily="65" charset="-120"/>
              </a:rPr>
              <a:t>是人在使用技術</a:t>
            </a:r>
            <a:endParaRPr lang="en-US" altLang="zh-TW" dirty="0" smtClean="0">
              <a:solidFill>
                <a:srgbClr val="3333CC"/>
              </a:solidFill>
              <a:latin typeface="標楷體" pitchFamily="65" charset="-120"/>
              <a:ea typeface="標楷體" pitchFamily="65" charset="-120"/>
            </a:endParaRPr>
          </a:p>
          <a:p>
            <a:pPr lvl="1" eaLnBrk="1" hangingPunct="1">
              <a:buFontTx/>
              <a:buBlip>
                <a:blip r:embed="rId2"/>
              </a:buBlip>
            </a:pPr>
            <a:r>
              <a:rPr lang="zh-TW" altLang="en-US" dirty="0" smtClean="0">
                <a:solidFill>
                  <a:srgbClr val="3333CC"/>
                </a:solidFill>
                <a:latin typeface="標楷體" pitchFamily="65" charset="-120"/>
                <a:ea typeface="標楷體" pitchFamily="65" charset="-120"/>
              </a:rPr>
              <a:t>窮得只剩下錢的反省</a:t>
            </a:r>
            <a:endParaRPr lang="en-US" altLang="zh-TW" dirty="0" smtClean="0">
              <a:solidFill>
                <a:srgbClr val="3333CC"/>
              </a:solidFill>
              <a:latin typeface="標楷體" pitchFamily="65" charset="-120"/>
              <a:ea typeface="標楷體" pitchFamily="65" charset="-120"/>
            </a:endParaRPr>
          </a:p>
          <a:p>
            <a:pPr lvl="2" eaLnBrk="1" hangingPunct="1">
              <a:buFontTx/>
              <a:buBlip>
                <a:blip r:embed="rId2"/>
              </a:buBlip>
            </a:pPr>
            <a:r>
              <a:rPr lang="zh-TW" altLang="en-US" dirty="0" smtClean="0">
                <a:solidFill>
                  <a:srgbClr val="3333CC"/>
                </a:solidFill>
                <a:latin typeface="標楷體" pitchFamily="65" charset="-120"/>
                <a:ea typeface="標楷體" pitchFamily="65" charset="-120"/>
              </a:rPr>
              <a:t>甚麼是人生最值得追求的</a:t>
            </a:r>
          </a:p>
          <a:p>
            <a:endParaRPr lang="zh-TW" altLang="en-US" dirty="0" smtClean="0"/>
          </a:p>
        </p:txBody>
      </p:sp>
      <p:sp>
        <p:nvSpPr>
          <p:cNvPr id="29699" name="日期版面配置區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6274B07-481E-447F-AE74-9BACABF1027D}" type="datetime1">
              <a:rPr kumimoji="1" lang="zh-TW" altLang="en-US" smtClean="0">
                <a:solidFill>
                  <a:srgbClr val="006699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2015/8/3</a:t>
            </a:fld>
            <a:endParaRPr kumimoji="1" lang="en-US" altLang="zh-TW" smtClean="0">
              <a:solidFill>
                <a:srgbClr val="006699"/>
              </a:solidFill>
              <a:latin typeface="Arial" charset="0"/>
            </a:endParaRPr>
          </a:p>
        </p:txBody>
      </p:sp>
      <p:sp>
        <p:nvSpPr>
          <p:cNvPr id="29700" name="投影片編號版面配置區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E391F1C-2631-4F37-A6D4-5A26EB30E8F0}" type="slidenum">
              <a:rPr kumimoji="1" lang="en-US" altLang="zh-TW" smtClean="0">
                <a:solidFill>
                  <a:srgbClr val="006699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kumimoji="1" lang="en-US" altLang="zh-TW" smtClean="0">
              <a:solidFill>
                <a:srgbClr val="006699"/>
              </a:solidFill>
              <a:latin typeface="Arial" charset="0"/>
            </a:endParaRPr>
          </a:p>
        </p:txBody>
      </p:sp>
      <p:pic>
        <p:nvPicPr>
          <p:cNvPr id="29701" name="Picture 4" descr="http://www.ccu.edu.tw/news_photo/124150534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7" y="1484784"/>
            <a:ext cx="3312368" cy="2448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4" name="Picture 8" descr="http://addons.books.com.tw/G/001/pt/6/0010407656_pt_0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7" y="3933056"/>
            <a:ext cx="3312368" cy="2210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956" y="3645026"/>
            <a:ext cx="3843084" cy="2498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8932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日期版面配置區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4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sz="4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sz="4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sz="4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sz="4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fld id="{CDB5A496-C5E2-410C-AA88-5DF3B01921F2}" type="datetime1">
              <a:rPr lang="zh-TW" altLang="en-US" sz="1000" b="0" smtClean="0">
                <a:solidFill>
                  <a:srgbClr val="1C1C1C"/>
                </a:solidFill>
              </a:rPr>
              <a:pPr/>
              <a:t>2015/8/3</a:t>
            </a:fld>
            <a:endParaRPr lang="en-US" altLang="zh-TW" sz="1000" b="0" smtClean="0">
              <a:solidFill>
                <a:srgbClr val="1C1C1C"/>
              </a:solidFill>
            </a:endParaRPr>
          </a:p>
        </p:txBody>
      </p:sp>
      <p:sp>
        <p:nvSpPr>
          <p:cNvPr id="25603" name="頁尾版面配置區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4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sz="4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sz="4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sz="4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sz="4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en-US" altLang="zh-TW" sz="1000" b="0" smtClean="0">
                <a:solidFill>
                  <a:srgbClr val="1C1C1C"/>
                </a:solidFill>
              </a:rPr>
              <a:t>倫理思考的架構</a:t>
            </a:r>
          </a:p>
        </p:txBody>
      </p:sp>
      <p:sp>
        <p:nvSpPr>
          <p:cNvPr id="25604" name="投影片編號版面配置區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4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sz="4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sz="4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sz="4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sz="4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fld id="{F21B8E04-5057-4C59-80AD-1A6BF6DF7B8B}" type="slidenum">
              <a:rPr lang="en-US" altLang="zh-TW" sz="1000" b="0" smtClean="0">
                <a:solidFill>
                  <a:srgbClr val="1C1C1C"/>
                </a:solidFill>
              </a:rPr>
              <a:pPr/>
              <a:t>60</a:t>
            </a:fld>
            <a:endParaRPr lang="en-US" altLang="zh-TW" sz="1000" b="0" smtClean="0">
              <a:solidFill>
                <a:srgbClr val="1C1C1C"/>
              </a:solidFill>
            </a:endParaRPr>
          </a:p>
        </p:txBody>
      </p:sp>
      <p:sp>
        <p:nvSpPr>
          <p:cNvPr id="25605" name="Rectangle 2"/>
          <p:cNvSpPr>
            <a:spLocks noGrp="1" noChangeArrowheads="1"/>
          </p:cNvSpPr>
          <p:nvPr>
            <p:ph type="title"/>
          </p:nvPr>
        </p:nvSpPr>
        <p:spPr>
          <a:xfrm>
            <a:off x="2484438" y="-171450"/>
            <a:ext cx="6861175" cy="1412875"/>
          </a:xfrm>
        </p:spPr>
        <p:txBody>
          <a:bodyPr/>
          <a:lstStyle/>
          <a:p>
            <a:pPr algn="ctr" eaLnBrk="1" hangingPunct="1"/>
            <a:r>
              <a:rPr lang="zh-TW" altLang="en-US" sz="3400" b="1" smtClean="0">
                <a:ea typeface="標楷體" pitchFamily="65" charset="-120"/>
              </a:rPr>
              <a:t>綜合前三案例</a:t>
            </a:r>
            <a:br>
              <a:rPr lang="zh-TW" altLang="en-US" sz="3400" b="1" smtClean="0">
                <a:ea typeface="標楷體" pitchFamily="65" charset="-120"/>
              </a:rPr>
            </a:br>
            <a:r>
              <a:rPr lang="zh-TW" altLang="en-US" sz="3400" b="1" smtClean="0">
                <a:ea typeface="標楷體" pitchFamily="65" charset="-120"/>
              </a:rPr>
              <a:t>行為的道德判斷原則為何</a:t>
            </a:r>
            <a:r>
              <a:rPr lang="zh-TW" altLang="en-US" sz="3400" b="1" smtClean="0">
                <a:ea typeface="新細明體" pitchFamily="18" charset="-120"/>
              </a:rPr>
              <a:t>？</a:t>
            </a:r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850" y="1628775"/>
            <a:ext cx="8662988" cy="4464050"/>
          </a:xfrm>
        </p:spPr>
        <p:txBody>
          <a:bodyPr/>
          <a:lstStyle/>
          <a:p>
            <a:pPr eaLnBrk="1" hangingPunct="1"/>
            <a:r>
              <a:rPr lang="zh-TW" altLang="en-US" sz="3000" b="1" smtClean="0">
                <a:solidFill>
                  <a:srgbClr val="008000"/>
                </a:solidFill>
                <a:latin typeface="標楷體" pitchFamily="65" charset="-120"/>
                <a:ea typeface="標楷體" pitchFamily="65" charset="-120"/>
              </a:rPr>
              <a:t>行為的對錯只看行為所導致的結果嗎？</a:t>
            </a:r>
          </a:p>
          <a:p>
            <a:pPr lvl="1" eaLnBrk="1" hangingPunct="1"/>
            <a:r>
              <a:rPr lang="en-US" altLang="zh-TW" smtClean="0">
                <a:latin typeface="標楷體" pitchFamily="65" charset="-120"/>
                <a:ea typeface="標楷體" pitchFamily="65" charset="-120"/>
              </a:rPr>
              <a:t>NO</a:t>
            </a: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，需考慮行為</a:t>
            </a:r>
            <a:r>
              <a:rPr lang="zh-TW" altLang="en-US" b="1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可預期的結果</a:t>
            </a: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，人無法對意外的結果負責</a:t>
            </a:r>
            <a:r>
              <a:rPr lang="zh-TW" altLang="zh-TW" smtClean="0">
                <a:latin typeface="標楷體" pitchFamily="65" charset="-120"/>
                <a:ea typeface="標楷體" pitchFamily="65" charset="-120"/>
              </a:rPr>
              <a:t>，如案例二</a:t>
            </a: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。</a:t>
            </a:r>
          </a:p>
          <a:p>
            <a:pPr eaLnBrk="1" hangingPunct="1"/>
            <a:r>
              <a:rPr lang="zh-TW" altLang="en-US" sz="3000" b="1" smtClean="0">
                <a:solidFill>
                  <a:srgbClr val="008000"/>
                </a:solidFill>
                <a:latin typeface="標楷體" pitchFamily="65" charset="-120"/>
                <a:ea typeface="標楷體" pitchFamily="65" charset="-120"/>
              </a:rPr>
              <a:t>行為的對錯只看行為的動機嗎？</a:t>
            </a:r>
          </a:p>
          <a:p>
            <a:pPr lvl="1" eaLnBrk="1" hangingPunct="1"/>
            <a:r>
              <a:rPr lang="en-US" altLang="zh-TW" smtClean="0">
                <a:latin typeface="標楷體" pitchFamily="65" charset="-120"/>
                <a:ea typeface="標楷體" pitchFamily="65" charset="-120"/>
              </a:rPr>
              <a:t>NO</a:t>
            </a: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，行為的</a:t>
            </a:r>
            <a:r>
              <a:rPr lang="zh-TW" altLang="en-US" b="1" smtClean="0">
                <a:solidFill>
                  <a:srgbClr val="FF3300"/>
                </a:solidFill>
                <a:latin typeface="標楷體" pitchFamily="65" charset="-120"/>
                <a:ea typeface="標楷體" pitchFamily="65" charset="-120"/>
              </a:rPr>
              <a:t>合理的結果</a:t>
            </a:r>
            <a:r>
              <a:rPr lang="zh-TW" altLang="en-US" smtClean="0">
                <a:solidFill>
                  <a:srgbClr val="FF3300"/>
                </a:solidFill>
                <a:latin typeface="標楷體" pitchFamily="65" charset="-120"/>
                <a:ea typeface="標楷體" pitchFamily="65" charset="-120"/>
              </a:rPr>
              <a:t>，</a:t>
            </a: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與行為人的動機無關</a:t>
            </a:r>
            <a:r>
              <a:rPr lang="zh-TW" altLang="zh-TW" smtClean="0">
                <a:latin typeface="標楷體" pitchFamily="65" charset="-120"/>
                <a:ea typeface="標楷體" pitchFamily="65" charset="-120"/>
              </a:rPr>
              <a:t>，如案例一</a:t>
            </a: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。</a:t>
            </a:r>
          </a:p>
          <a:p>
            <a:pPr eaLnBrk="1" hangingPunct="1"/>
            <a:r>
              <a:rPr lang="zh-TW" altLang="en-US" b="1" smtClean="0">
                <a:solidFill>
                  <a:srgbClr val="008000"/>
                </a:solidFill>
                <a:latin typeface="標楷體" pitchFamily="65" charset="-120"/>
                <a:ea typeface="標楷體" pitchFamily="65" charset="-120"/>
              </a:rPr>
              <a:t>結論</a:t>
            </a: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：行為的對錯應該考慮行為 </a:t>
            </a:r>
            <a:r>
              <a:rPr lang="zh-TW" altLang="en-US" b="1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合理</a:t>
            </a:r>
            <a:r>
              <a:rPr lang="zh-TW" altLang="en-US" smtClean="0">
                <a:solidFill>
                  <a:schemeClr val="accent2"/>
                </a:solidFill>
                <a:latin typeface="標楷體" pitchFamily="65" charset="-120"/>
                <a:ea typeface="標楷體" pitchFamily="65" charset="-120"/>
              </a:rPr>
              <a:t> </a:t>
            </a:r>
            <a:r>
              <a:rPr lang="zh-TW" altLang="en-US" b="1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可預期結果</a:t>
            </a: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的 </a:t>
            </a:r>
            <a:r>
              <a:rPr lang="zh-TW" altLang="en-US" b="1" smtClean="0">
                <a:solidFill>
                  <a:srgbClr val="0066FF"/>
                </a:solidFill>
                <a:latin typeface="標楷體" pitchFamily="65" charset="-120"/>
                <a:ea typeface="標楷體" pitchFamily="65" charset="-120"/>
              </a:rPr>
              <a:t>好壞</a:t>
            </a: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，</a:t>
            </a:r>
            <a:r>
              <a:rPr lang="zh-TW" altLang="zh-TW" smtClean="0">
                <a:latin typeface="標楷體" pitchFamily="65" charset="-120"/>
                <a:ea typeface="標楷體" pitchFamily="65" charset="-120"/>
              </a:rPr>
              <a:t>如案例三</a:t>
            </a: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。</a:t>
            </a:r>
          </a:p>
          <a:p>
            <a:pPr eaLnBrk="1" hangingPunct="1"/>
            <a:endParaRPr lang="en-US" altLang="zh-TW" smtClean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25607" name="Picture 4" descr="P35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61013"/>
            <a:ext cx="1619250" cy="1296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8" name="Picture 5" descr="P13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1013" y="1341438"/>
            <a:ext cx="576262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8" name="Rectangle 6"/>
          <p:cNvSpPr>
            <a:spLocks noChangeArrowheads="1"/>
          </p:cNvSpPr>
          <p:nvPr/>
        </p:nvSpPr>
        <p:spPr bwMode="auto">
          <a:xfrm>
            <a:off x="6659563" y="4652963"/>
            <a:ext cx="850900" cy="57626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4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sz="4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sz="4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sz="4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sz="4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0" hangingPunct="0"/>
            <a:endParaRPr lang="zh-TW" altLang="en-US" smtClean="0">
              <a:solidFill>
                <a:srgbClr val="1C1C1C"/>
              </a:solidFill>
            </a:endParaRPr>
          </a:p>
        </p:txBody>
      </p:sp>
      <p:sp>
        <p:nvSpPr>
          <p:cNvPr id="54279" name="AutoShape 7"/>
          <p:cNvSpPr>
            <a:spLocks noChangeArrowheads="1"/>
          </p:cNvSpPr>
          <p:nvPr/>
        </p:nvSpPr>
        <p:spPr bwMode="auto">
          <a:xfrm>
            <a:off x="5003800" y="4076700"/>
            <a:ext cx="1800225" cy="576263"/>
          </a:xfrm>
          <a:prstGeom prst="wedgeRoundRectCallout">
            <a:avLst>
              <a:gd name="adj1" fmla="val 58556"/>
              <a:gd name="adj2" fmla="val 45593"/>
              <a:gd name="adj3" fmla="val 16667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4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sz="4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sz="4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sz="4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sz="4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0" hangingPunct="0"/>
            <a:r>
              <a:rPr lang="zh-TW" altLang="en-US" sz="2800" smtClean="0">
                <a:solidFill>
                  <a:srgbClr val="1C1C1C"/>
                </a:solidFill>
                <a:ea typeface="標楷體" pitchFamily="65" charset="-120"/>
              </a:rPr>
              <a:t>客觀性</a:t>
            </a:r>
          </a:p>
        </p:txBody>
      </p:sp>
      <p:sp>
        <p:nvSpPr>
          <p:cNvPr id="54280" name="Rectangle 8"/>
          <p:cNvSpPr>
            <a:spLocks noChangeArrowheads="1"/>
          </p:cNvSpPr>
          <p:nvPr/>
        </p:nvSpPr>
        <p:spPr bwMode="auto">
          <a:xfrm>
            <a:off x="7596188" y="4652963"/>
            <a:ext cx="1368425" cy="57626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4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sz="4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sz="4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sz="4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sz="4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0" hangingPunct="0"/>
            <a:endParaRPr lang="zh-TW" altLang="en-US" smtClean="0">
              <a:solidFill>
                <a:srgbClr val="1C1C1C"/>
              </a:solidFill>
            </a:endParaRPr>
          </a:p>
        </p:txBody>
      </p:sp>
      <p:sp>
        <p:nvSpPr>
          <p:cNvPr id="54281" name="AutoShape 9"/>
          <p:cNvSpPr>
            <a:spLocks noChangeArrowheads="1"/>
          </p:cNvSpPr>
          <p:nvPr/>
        </p:nvSpPr>
        <p:spPr bwMode="auto">
          <a:xfrm>
            <a:off x="5795963" y="5445125"/>
            <a:ext cx="1512887" cy="504825"/>
          </a:xfrm>
          <a:prstGeom prst="wedgeRoundRectCallout">
            <a:avLst>
              <a:gd name="adj1" fmla="val 109287"/>
              <a:gd name="adj2" fmla="val -88995"/>
              <a:gd name="adj3" fmla="val 16667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4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sz="4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sz="4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sz="4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sz="4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0" hangingPunct="0"/>
            <a:r>
              <a:rPr lang="zh-TW" altLang="en-US" sz="2800" smtClean="0">
                <a:solidFill>
                  <a:srgbClr val="1C1C1C"/>
                </a:solidFill>
                <a:ea typeface="標楷體" pitchFamily="65" charset="-120"/>
              </a:rPr>
              <a:t>主觀性</a:t>
            </a:r>
          </a:p>
        </p:txBody>
      </p:sp>
      <p:sp>
        <p:nvSpPr>
          <p:cNvPr id="54282" name="Rectangle 10"/>
          <p:cNvSpPr>
            <a:spLocks noChangeArrowheads="1"/>
          </p:cNvSpPr>
          <p:nvPr/>
        </p:nvSpPr>
        <p:spPr bwMode="auto">
          <a:xfrm>
            <a:off x="2124075" y="5157788"/>
            <a:ext cx="1008063" cy="503237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4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sz="4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sz="4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sz="4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sz="4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0" hangingPunct="0"/>
            <a:endParaRPr lang="zh-TW" altLang="en-US" smtClean="0">
              <a:solidFill>
                <a:srgbClr val="1C1C1C"/>
              </a:solidFill>
            </a:endParaRPr>
          </a:p>
        </p:txBody>
      </p:sp>
      <p:sp>
        <p:nvSpPr>
          <p:cNvPr id="54283" name="AutoShape 11"/>
          <p:cNvSpPr>
            <a:spLocks noChangeArrowheads="1"/>
          </p:cNvSpPr>
          <p:nvPr/>
        </p:nvSpPr>
        <p:spPr bwMode="auto">
          <a:xfrm>
            <a:off x="3059113" y="5661025"/>
            <a:ext cx="1800225" cy="574675"/>
          </a:xfrm>
          <a:prstGeom prst="wedgeRoundRectCallout">
            <a:avLst>
              <a:gd name="adj1" fmla="val -69398"/>
              <a:gd name="adj2" fmla="val -45856"/>
              <a:gd name="adj3" fmla="val 16667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4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sz="4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sz="4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sz="4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sz="4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0" hangingPunct="0"/>
            <a:r>
              <a:rPr lang="zh-TW" altLang="en-US" sz="2800" smtClean="0">
                <a:solidFill>
                  <a:srgbClr val="1C1C1C"/>
                </a:solidFill>
                <a:ea typeface="標楷體" pitchFamily="65" charset="-120"/>
              </a:rPr>
              <a:t>價值觀</a:t>
            </a:r>
          </a:p>
        </p:txBody>
      </p:sp>
      <p:sp>
        <p:nvSpPr>
          <p:cNvPr id="54285" name="Rectangle 13"/>
          <p:cNvSpPr>
            <a:spLocks noChangeArrowheads="1"/>
          </p:cNvSpPr>
          <p:nvPr/>
        </p:nvSpPr>
        <p:spPr bwMode="auto">
          <a:xfrm>
            <a:off x="755650" y="5157788"/>
            <a:ext cx="863600" cy="503237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4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sz="4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sz="4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sz="4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sz="4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0" hangingPunct="0"/>
            <a:endParaRPr lang="zh-TW" altLang="en-US" smtClean="0">
              <a:solidFill>
                <a:srgbClr val="1C1C1C"/>
              </a:solidFill>
            </a:endParaRPr>
          </a:p>
        </p:txBody>
      </p:sp>
      <p:pic>
        <p:nvPicPr>
          <p:cNvPr id="54286" name="Picture 14" descr="p51">
            <a:hlinkClick r:id="" action="ppaction://hlinkshowjump?jump=firstslide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53573">
            <a:off x="7956550" y="1052513"/>
            <a:ext cx="915988" cy="91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06595435"/>
      </p:ext>
    </p:extLst>
  </p:cSld>
  <p:clrMapOvr>
    <a:masterClrMapping/>
  </p:clrMapOvr>
  <p:transition spd="med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42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42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800" decel="100000"/>
                                        <p:tgtEl>
                                          <p:spTgt spid="542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542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542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542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542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542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800" decel="100000"/>
                                        <p:tgtEl>
                                          <p:spTgt spid="542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800" decel="100000" fill="hold"/>
                                        <p:tgtEl>
                                          <p:spTgt spid="542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800" decel="100000" fill="hold"/>
                                        <p:tgtEl>
                                          <p:spTgt spid="542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542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542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542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54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54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3" dur="500"/>
                                        <p:tgtEl>
                                          <p:spTgt spid="542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6" presetID="3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7" dur="500"/>
                                        <p:tgtEl>
                                          <p:spTgt spid="542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0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54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5" dur="500"/>
                                        <p:tgtEl>
                                          <p:spTgt spid="54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8" dur="500"/>
                                        <p:tgtEl>
                                          <p:spTgt spid="54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2" dur="500"/>
                                        <p:tgtEl>
                                          <p:spTgt spid="542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5" dur="500"/>
                                        <p:tgtEl>
                                          <p:spTgt spid="542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8" dur="500"/>
                                        <p:tgtEl>
                                          <p:spTgt spid="542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3" dur="500"/>
                                        <p:tgtEl>
                                          <p:spTgt spid="54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6" dur="500"/>
                                        <p:tgtEl>
                                          <p:spTgt spid="54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0" dur="1000"/>
                                        <p:tgtEl>
                                          <p:spTgt spid="54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278" grpId="0" animBg="1"/>
      <p:bldP spid="54278" grpId="1" animBg="1"/>
      <p:bldP spid="54279" grpId="0" animBg="1"/>
      <p:bldP spid="54279" grpId="1" animBg="1"/>
      <p:bldP spid="54280" grpId="0" animBg="1"/>
      <p:bldP spid="54280" grpId="1" animBg="1"/>
      <p:bldP spid="54281" grpId="0" animBg="1"/>
      <p:bldP spid="54281" grpId="1" animBg="1"/>
      <p:bldP spid="54282" grpId="0" animBg="1"/>
      <p:bldP spid="54283" grpId="0" animBg="1"/>
      <p:bldP spid="54285" grpId="0" animBg="1"/>
      <p:bldP spid="54285" grpId="1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日期版面配置區 3"/>
          <p:cNvSpPr>
            <a:spLocks noGrp="1"/>
          </p:cNvSpPr>
          <p:nvPr>
            <p:ph type="dt" sz="quarter" idx="10"/>
          </p:nvPr>
        </p:nvSpPr>
        <p:spPr>
          <a:xfrm>
            <a:off x="1403350" y="6165850"/>
            <a:ext cx="12954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4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sz="4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sz="4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sz="4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sz="4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fld id="{CE85F22C-888A-4358-8CEC-D87A3307C9BB}" type="datetime1">
              <a:rPr lang="zh-TW" altLang="en-US" sz="1000" b="0" smtClean="0">
                <a:solidFill>
                  <a:srgbClr val="1C1C1C"/>
                </a:solidFill>
              </a:rPr>
              <a:pPr/>
              <a:t>2015/8/3</a:t>
            </a:fld>
            <a:endParaRPr lang="en-US" altLang="zh-TW" sz="1000" b="0" smtClean="0">
              <a:solidFill>
                <a:srgbClr val="1C1C1C"/>
              </a:solidFill>
            </a:endParaRPr>
          </a:p>
        </p:txBody>
      </p:sp>
      <p:sp>
        <p:nvSpPr>
          <p:cNvPr id="2867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3492500" y="6237288"/>
            <a:ext cx="28956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4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sz="4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sz="4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sz="4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sz="4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en-US" altLang="zh-TW" sz="1000" b="0" smtClean="0">
                <a:solidFill>
                  <a:srgbClr val="1C1C1C"/>
                </a:solidFill>
              </a:rPr>
              <a:t>倫理思考的架構</a:t>
            </a:r>
          </a:p>
        </p:txBody>
      </p:sp>
      <p:sp>
        <p:nvSpPr>
          <p:cNvPr id="28676" name="投影片編號版面配置區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4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sz="4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sz="4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sz="4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sz="4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fld id="{13675EAD-4213-4ABD-8A36-B7DF0BFABC7C}" type="slidenum">
              <a:rPr lang="en-US" altLang="zh-TW" sz="1000" b="0" smtClean="0">
                <a:solidFill>
                  <a:srgbClr val="1C1C1C"/>
                </a:solidFill>
              </a:rPr>
              <a:pPr/>
              <a:t>61</a:t>
            </a:fld>
            <a:endParaRPr lang="en-US" altLang="zh-TW" sz="1000" b="0" smtClean="0">
              <a:solidFill>
                <a:srgbClr val="1C1C1C"/>
              </a:solidFill>
            </a:endParaRPr>
          </a:p>
        </p:txBody>
      </p:sp>
      <p:sp>
        <p:nvSpPr>
          <p:cNvPr id="28677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929688" cy="1143000"/>
          </a:xfrm>
          <a:solidFill>
            <a:srgbClr val="FFFF99"/>
          </a:solidFill>
        </p:spPr>
        <p:txBody>
          <a:bodyPr/>
          <a:lstStyle/>
          <a:p>
            <a:pPr eaLnBrk="1" hangingPunct="1"/>
            <a:r>
              <a:rPr lang="zh-TW" altLang="en-US" sz="4800" b="1" smtClean="0">
                <a:solidFill>
                  <a:srgbClr val="FF0000"/>
                </a:solidFill>
                <a:latin typeface="Tahoma" pitchFamily="34" charset="0"/>
                <a:ea typeface="標楷體" pitchFamily="65" charset="-120"/>
              </a:rPr>
              <a:t>多元價值社會中倫理思考的態度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38225" y="1371600"/>
            <a:ext cx="6919913" cy="4772025"/>
          </a:xfrm>
        </p:spPr>
        <p:txBody>
          <a:bodyPr/>
          <a:lstStyle/>
          <a:p>
            <a:pPr eaLnBrk="1" hangingPunct="1"/>
            <a:r>
              <a:rPr lang="zh-TW" altLang="en-US" dirty="0" smtClean="0">
                <a:latin typeface="Tahoma" pitchFamily="34" charset="0"/>
                <a:ea typeface="標楷體" pitchFamily="65" charset="-120"/>
              </a:rPr>
              <a:t>立場不必中立</a:t>
            </a:r>
          </a:p>
          <a:p>
            <a:pPr lvl="1" eaLnBrk="1" hangingPunct="1"/>
            <a:r>
              <a:rPr lang="zh-TW" altLang="en-US" sz="3200" dirty="0" smtClean="0">
                <a:latin typeface="Tahoma" pitchFamily="34" charset="0"/>
                <a:ea typeface="文鼎粗行楷" pitchFamily="49" charset="-120"/>
              </a:rPr>
              <a:t>沒有立場不是客觀的態度</a:t>
            </a:r>
            <a:r>
              <a:rPr lang="zh-TW" altLang="en-US" dirty="0" smtClean="0">
                <a:ea typeface="新細明體" pitchFamily="18" charset="-120"/>
              </a:rPr>
              <a:t>，</a:t>
            </a:r>
            <a:endParaRPr lang="zh-TW" altLang="en-US" sz="3200" dirty="0" smtClean="0">
              <a:latin typeface="Tahoma" pitchFamily="34" charset="0"/>
              <a:ea typeface="文鼎粗行楷" pitchFamily="49" charset="-120"/>
            </a:endParaRPr>
          </a:p>
          <a:p>
            <a:pPr lvl="1" eaLnBrk="1" hangingPunct="1"/>
            <a:r>
              <a:rPr lang="zh-TW" altLang="en-US" sz="3200" dirty="0" smtClean="0">
                <a:latin typeface="Tahoma" pitchFamily="34" charset="0"/>
                <a:ea typeface="文鼎粗行楷" pitchFamily="49" charset="-120"/>
              </a:rPr>
              <a:t>立場不同並非敵人</a:t>
            </a:r>
          </a:p>
          <a:p>
            <a:pPr eaLnBrk="1" hangingPunct="1"/>
            <a:r>
              <a:rPr lang="zh-TW" altLang="en-US" dirty="0" smtClean="0">
                <a:latin typeface="Tahoma" pitchFamily="34" charset="0"/>
                <a:ea typeface="標楷體" pitchFamily="65" charset="-120"/>
              </a:rPr>
              <a:t>態度要公正</a:t>
            </a:r>
            <a:endParaRPr lang="en-US" altLang="zh-TW" dirty="0" smtClean="0">
              <a:latin typeface="Tahoma" pitchFamily="34" charset="0"/>
              <a:ea typeface="標楷體" pitchFamily="65" charset="-120"/>
            </a:endParaRPr>
          </a:p>
          <a:p>
            <a:pPr lvl="1" eaLnBrk="1" hangingPunct="1"/>
            <a:r>
              <a:rPr lang="zh-TW" altLang="en-US" sz="3200" dirty="0" smtClean="0">
                <a:ea typeface="文鼎粗行楷" pitchFamily="49" charset="-120"/>
              </a:rPr>
              <a:t>對自己所採取的立場要能保持允許反省的距離與公正批判的彈性</a:t>
            </a:r>
            <a:endParaRPr lang="en-US" altLang="zh-TW" sz="3200" dirty="0" smtClean="0">
              <a:ea typeface="文鼎粗行楷" pitchFamily="49" charset="-120"/>
            </a:endParaRPr>
          </a:p>
          <a:p>
            <a:pPr lvl="1" eaLnBrk="1" hangingPunct="1"/>
            <a:r>
              <a:rPr lang="zh-TW" altLang="en-US" sz="3200" dirty="0" smtClean="0">
                <a:ea typeface="文鼎粗行楷" pitchFamily="49" charset="-120"/>
              </a:rPr>
              <a:t>對他人的立場也應保持一種傾聽同理的態度</a:t>
            </a:r>
          </a:p>
        </p:txBody>
      </p:sp>
      <p:pic>
        <p:nvPicPr>
          <p:cNvPr id="28679" name="Picture 6" descr="02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332710">
            <a:off x="250825" y="6165850"/>
            <a:ext cx="666750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0" name="Picture 7" descr="02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332710">
            <a:off x="539750" y="5734050"/>
            <a:ext cx="790575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1" name="Picture 9" descr="02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88672">
            <a:off x="6732588" y="5157788"/>
            <a:ext cx="1728787" cy="1062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2" name="Picture 10" descr="02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02334">
            <a:off x="6011863" y="5486400"/>
            <a:ext cx="2233612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80852073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4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4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43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43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43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4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5" dur="2000" fill="hold"/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7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8" dur="2000" fill="hold"/>
                                        <p:tgtEl>
                                          <p:spTgt spid="14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0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1" dur="2000" fill="hold"/>
                                        <p:tgtEl>
                                          <p:spTgt spid="14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43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4" dur="2000" fill="hold"/>
                                        <p:tgtEl>
                                          <p:spTgt spid="143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46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7" dur="2000" fill="hold"/>
                                        <p:tgtEl>
                                          <p:spTgt spid="143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49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0" dur="2000" fill="hold"/>
                                        <p:tgtEl>
                                          <p:spTgt spid="143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12500"/>
                            </p:stCondLst>
                            <p:childTnLst>
                              <p:par>
                                <p:cTn id="52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3" dur="2000" fill="hold"/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14500"/>
                            </p:stCondLst>
                            <p:childTnLst>
                              <p:par>
                                <p:cTn id="5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6" dur="2000" fill="hold"/>
                                        <p:tgtEl>
                                          <p:spTgt spid="14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16500"/>
                            </p:stCondLst>
                            <p:childTnLst>
                              <p:par>
                                <p:cTn id="58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9" dur="2000" fill="hold"/>
                                        <p:tgtEl>
                                          <p:spTgt spid="14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18500"/>
                            </p:stCondLst>
                            <p:childTnLst>
                              <p:par>
                                <p:cTn id="61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2" dur="2000" fill="hold"/>
                                        <p:tgtEl>
                                          <p:spTgt spid="143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20500"/>
                            </p:stCondLst>
                            <p:childTnLst>
                              <p:par>
                                <p:cTn id="64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5" dur="2000" fill="hold"/>
                                        <p:tgtEl>
                                          <p:spTgt spid="143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22500"/>
                            </p:stCondLst>
                            <p:childTnLst>
                              <p:par>
                                <p:cTn id="67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8" dur="2000" fill="hold"/>
                                        <p:tgtEl>
                                          <p:spTgt spid="143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solidFill>
                  <a:srgbClr val="FF0000"/>
                </a:solidFill>
                <a:latin typeface="華康魏碑體" panose="03000709000000000000" pitchFamily="65" charset="-120"/>
                <a:ea typeface="華康魏碑體" panose="03000709000000000000" pitchFamily="65" charset="-120"/>
              </a:rPr>
              <a:t>立場不必中立，態度要</a:t>
            </a:r>
            <a:r>
              <a:rPr lang="zh-TW" altLang="en-US" dirty="0" smtClean="0">
                <a:solidFill>
                  <a:srgbClr val="FF0000"/>
                </a:solidFill>
                <a:latin typeface="華康魏碑體" panose="03000709000000000000" pitchFamily="65" charset="-120"/>
                <a:ea typeface="華康魏碑體" panose="03000709000000000000" pitchFamily="65" charset="-120"/>
              </a:rPr>
              <a:t>公正</a:t>
            </a:r>
            <a:endParaRPr lang="zh-TW" altLang="en-US" dirty="0">
              <a:solidFill>
                <a:srgbClr val="FF0000"/>
              </a:solidFill>
              <a:latin typeface="華康魏碑體" panose="03000709000000000000" pitchFamily="65" charset="-120"/>
              <a:ea typeface="華康魏碑體" panose="03000709000000000000" pitchFamily="65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700808"/>
            <a:ext cx="8153400" cy="4242792"/>
          </a:xfrm>
        </p:spPr>
        <p:txBody>
          <a:bodyPr/>
          <a:lstStyle/>
          <a:p>
            <a:r>
              <a:rPr lang="zh-TW" altLang="en-US" sz="4000" dirty="0" smtClean="0"/>
              <a:t>在學校面對</a:t>
            </a:r>
            <a:r>
              <a:rPr lang="zh-TW" altLang="en-US" sz="4000" dirty="0"/>
              <a:t>多元背景的學生，讓學生成為一個好人或成為一個基督徒比較重要呢</a:t>
            </a:r>
            <a:r>
              <a:rPr lang="zh-TW" altLang="en-US" sz="4000" dirty="0" smtClean="0"/>
              <a:t>？學生遵循道德的指引或教會的訓導比較重要呢</a:t>
            </a:r>
            <a:r>
              <a:rPr lang="zh-TW" altLang="en-US" sz="4000" dirty="0" smtClean="0">
                <a:latin typeface="新細明體"/>
                <a:ea typeface="新細明體"/>
              </a:rPr>
              <a:t>？</a:t>
            </a:r>
            <a:endParaRPr lang="zh-TW" altLang="en-US" sz="4000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4C1E8EB-38D8-49E5-B916-51159D22163A}" type="datetime1">
              <a:rPr lang="zh-TW" altLang="en-US" smtClean="0">
                <a:solidFill>
                  <a:srgbClr val="1C1C1C"/>
                </a:solidFill>
              </a:rPr>
              <a:pPr>
                <a:defRPr/>
              </a:pPr>
              <a:t>2015/8/3</a:t>
            </a:fld>
            <a:endParaRPr lang="en-US" altLang="zh-TW">
              <a:solidFill>
                <a:srgbClr val="1C1C1C"/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TW" smtClean="0">
                <a:solidFill>
                  <a:srgbClr val="1C1C1C"/>
                </a:solidFill>
              </a:rPr>
              <a:t>倫理思考的架構</a:t>
            </a:r>
            <a:endParaRPr lang="en-US" altLang="zh-TW">
              <a:solidFill>
                <a:srgbClr val="1C1C1C"/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09892F-5D1E-4185-B610-7EE6DD4B6B77}" type="slidenum">
              <a:rPr lang="en-US" altLang="zh-TW" smtClean="0">
                <a:solidFill>
                  <a:srgbClr val="1C1C1C"/>
                </a:solidFill>
              </a:rPr>
              <a:pPr>
                <a:defRPr/>
              </a:pPr>
              <a:t>62</a:t>
            </a:fld>
            <a:endParaRPr lang="en-US" altLang="zh-TW">
              <a:solidFill>
                <a:srgbClr val="1C1C1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382655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11560" y="1772816"/>
            <a:ext cx="7772400" cy="3600400"/>
          </a:xfrm>
        </p:spPr>
        <p:txBody>
          <a:bodyPr/>
          <a:lstStyle/>
          <a:p>
            <a:pPr algn="ctr"/>
            <a:r>
              <a:rPr lang="zh-TW" altLang="en-US" dirty="0" smtClean="0"/>
              <a:t>我知道人生的目標， 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zh-TW" altLang="en-US" dirty="0" smtClean="0"/>
              <a:t>也知道達到目標的道路， 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zh-TW" altLang="en-US" dirty="0" smtClean="0"/>
              <a:t>但是， 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zh-TW" altLang="en-US" dirty="0" smtClean="0"/>
              <a:t>如何能舉步向前走呢？ 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endParaRPr lang="zh-TW" altLang="en-US" dirty="0"/>
          </a:p>
        </p:txBody>
      </p:sp>
      <p:sp>
        <p:nvSpPr>
          <p:cNvPr id="3" name="文字方塊 2"/>
          <p:cNvSpPr txBox="1"/>
          <p:nvPr/>
        </p:nvSpPr>
        <p:spPr>
          <a:xfrm>
            <a:off x="611560" y="476672"/>
            <a:ext cx="364715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5400" dirty="0" smtClean="0">
                <a:solidFill>
                  <a:srgbClr val="FFFFFF"/>
                </a:solidFill>
                <a:latin typeface="華康行書體(P)" panose="03000500000000000000" pitchFamily="66" charset="-120"/>
                <a:ea typeface="華康行書體(P)" panose="03000500000000000000" pitchFamily="66" charset="-120"/>
              </a:rPr>
              <a:t>人生第三問</a:t>
            </a:r>
            <a:endParaRPr lang="zh-TW" altLang="en-US" sz="5400" dirty="0">
              <a:solidFill>
                <a:srgbClr val="FFFFFF"/>
              </a:solidFill>
              <a:latin typeface="華康行書體(P)" panose="03000500000000000000" pitchFamily="66" charset="-120"/>
              <a:ea typeface="華康行書體(P)" panose="03000500000000000000" pitchFamily="66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947699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 sz="3200" dirty="0" smtClean="0"/>
              <a:t>我最尊敬的人 傷我最深</a:t>
            </a:r>
            <a:r>
              <a:rPr lang="en-US" altLang="zh-TW" sz="3200" dirty="0" smtClean="0"/>
              <a:t/>
            </a:r>
            <a:br>
              <a:rPr lang="en-US" altLang="zh-TW" sz="3200" dirty="0" smtClean="0"/>
            </a:br>
            <a:r>
              <a:rPr lang="zh-TW" altLang="en-US" sz="3200" dirty="0" smtClean="0"/>
              <a:t>宗教大學所長被控性侵女學生</a:t>
            </a:r>
          </a:p>
        </p:txBody>
      </p:sp>
      <p:pic>
        <p:nvPicPr>
          <p:cNvPr id="14340" name="Picture 4" descr="LA15_00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40425" y="1628774"/>
            <a:ext cx="3203575" cy="522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1" name="Rectangle 5"/>
          <p:cNvSpPr>
            <a:spLocks noChangeArrowheads="1"/>
          </p:cNvSpPr>
          <p:nvPr/>
        </p:nvSpPr>
        <p:spPr bwMode="auto">
          <a:xfrm>
            <a:off x="0" y="1700213"/>
            <a:ext cx="565212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120000"/>
              </a:lnSpc>
              <a:spcBef>
                <a:spcPct val="20000"/>
              </a:spcBef>
              <a:buClr>
                <a:srgbClr val="336699"/>
              </a:buClr>
              <a:buSzPct val="80000"/>
              <a:buFont typeface="Wingdings" pitchFamily="2" charset="2"/>
              <a:buChar char="l"/>
            </a:pPr>
            <a:r>
              <a:rPr kumimoji="1" lang="zh-TW" altLang="en-US" sz="2800" b="1" dirty="0" smtClean="0">
                <a:solidFill>
                  <a:srgbClr val="FFFFFF"/>
                </a:solidFill>
                <a:latin typeface="標楷體" pitchFamily="65" charset="-120"/>
                <a:ea typeface="標楷體" pitchFamily="65" charset="-120"/>
              </a:rPr>
              <a:t>師</a:t>
            </a:r>
            <a:r>
              <a:rPr kumimoji="1" lang="zh-TW" altLang="en-US" sz="2800" b="1" dirty="0">
                <a:solidFill>
                  <a:srgbClr val="FFFFFF"/>
                </a:solidFill>
                <a:latin typeface="標楷體" pitchFamily="65" charset="-120"/>
                <a:ea typeface="標楷體" pitchFamily="65" charset="-120"/>
              </a:rPr>
              <a:t>者，所以傳道授業解惑也，大學教師在社會上享有受人敬重的地位</a:t>
            </a:r>
            <a:r>
              <a:rPr kumimoji="1" lang="zh-TW" altLang="en-US" sz="2800" b="1" dirty="0" smtClean="0">
                <a:solidFill>
                  <a:srgbClr val="FFFFFF"/>
                </a:solidFill>
                <a:latin typeface="標楷體" pitchFamily="65" charset="-120"/>
                <a:ea typeface="標楷體" pitchFamily="65" charset="-120"/>
              </a:rPr>
              <a:t>，為何發生</a:t>
            </a:r>
            <a:r>
              <a:rPr kumimoji="1" lang="zh-TW" altLang="en-US" sz="2800" b="1" dirty="0">
                <a:solidFill>
                  <a:srgbClr val="FFFFFF"/>
                </a:solidFill>
                <a:latin typeface="標楷體" pitchFamily="65" charset="-120"/>
                <a:ea typeface="標楷體" pitchFamily="65" charset="-120"/>
              </a:rPr>
              <a:t>師生性騷擾或性侵害</a:t>
            </a:r>
            <a:r>
              <a:rPr kumimoji="1" lang="zh-TW" altLang="en-US" sz="2800" b="1" dirty="0" smtClean="0">
                <a:solidFill>
                  <a:srgbClr val="FFFFFF"/>
                </a:solidFill>
                <a:latin typeface="標楷體" pitchFamily="65" charset="-120"/>
                <a:ea typeface="標楷體" pitchFamily="65" charset="-120"/>
              </a:rPr>
              <a:t>事件呢？</a:t>
            </a:r>
            <a:endParaRPr kumimoji="1" lang="zh-TW" altLang="en-US" sz="2800" b="1" dirty="0">
              <a:solidFill>
                <a:srgbClr val="FFFFFF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210950" name="Text Box 6"/>
          <p:cNvSpPr txBox="1">
            <a:spLocks noChangeArrowheads="1"/>
          </p:cNvSpPr>
          <p:nvPr/>
        </p:nvSpPr>
        <p:spPr bwMode="auto">
          <a:xfrm>
            <a:off x="7235825" y="6338888"/>
            <a:ext cx="19081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kumimoji="1" lang="zh-TW" altLang="en-US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標楷體" pitchFamily="65" charset="-120"/>
                <a:hlinkClick r:id="rId3" action="ppaction://hlinksldjump"/>
              </a:rPr>
              <a:t>回新聞頁</a:t>
            </a:r>
            <a:endParaRPr kumimoji="1" lang="zh-TW" altLang="en-US" b="1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664477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為何我們總是傷害最愛的人？</a:t>
            </a:r>
            <a:endParaRPr lang="zh-TW" altLang="en-US" dirty="0"/>
          </a:p>
        </p:txBody>
      </p:sp>
      <p:sp>
        <p:nvSpPr>
          <p:cNvPr id="5" name="內容版面配置區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6" name="圖片 5" descr="sparrow2.jpg">
            <a:hlinkClick r:id="rId2" action="ppaction://hlinkfile"/>
          </p:cNvPr>
          <p:cNvPicPr>
            <a:picLocks noChangeAspect="1"/>
          </p:cNvPicPr>
          <p:nvPr/>
        </p:nvPicPr>
        <p:blipFill>
          <a:blip r:embed="rId3" cstate="print">
            <a:lum bright="30000"/>
          </a:blip>
          <a:srcRect l="12500" t="12500" r="12500" b="12500"/>
          <a:stretch>
            <a:fillRect/>
          </a:stretch>
        </p:blipFill>
        <p:spPr>
          <a:xfrm>
            <a:off x="2123728" y="1844824"/>
            <a:ext cx="5664629" cy="42484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84411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67544" y="2132856"/>
            <a:ext cx="8229600" cy="2088232"/>
          </a:xfrm>
        </p:spPr>
        <p:txBody>
          <a:bodyPr/>
          <a:lstStyle/>
          <a:p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聽演講的你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，你是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誰？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dirty="0" smtClean="0">
                <a:latin typeface="標楷體" pitchFamily="65" charset="-120"/>
                <a:ea typeface="標楷體" pitchFamily="65" charset="-120"/>
              </a:rPr>
            </a:br>
            <a:r>
              <a:rPr lang="en-US" altLang="zh-TW" dirty="0">
                <a:latin typeface="新細明體"/>
                <a:ea typeface="新細明體"/>
              </a:rPr>
              <a:t/>
            </a:r>
            <a:br>
              <a:rPr lang="en-US" altLang="zh-TW" dirty="0">
                <a:latin typeface="新細明體"/>
                <a:ea typeface="新細明體"/>
              </a:rPr>
            </a:br>
            <a:r>
              <a:rPr lang="zh-TW" altLang="en-US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不同定位會</a:t>
            </a:r>
            <a:r>
              <a:rPr lang="zh-TW" altLang="en-US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看到不同的世界</a:t>
            </a:r>
            <a:r>
              <a:rPr lang="en-US" altLang="zh-TW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﹗</a:t>
            </a:r>
            <a:endParaRPr lang="zh-TW" altLang="en-US" dirty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538BA7-DC17-444D-B1F4-120D13F1994D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2891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6000"/>
            <a:lum/>
          </a:blip>
          <a:srcRect/>
          <a:stretch>
            <a:fillRect t="-88000" b="-8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副標題 5"/>
          <p:cNvSpPr>
            <a:spLocks noGrp="1"/>
          </p:cNvSpPr>
          <p:nvPr>
            <p:ph type="subTitle" sz="quarter" idx="1"/>
          </p:nvPr>
        </p:nvSpPr>
        <p:spPr>
          <a:xfrm>
            <a:off x="395536" y="2492896"/>
            <a:ext cx="8496944" cy="3276600"/>
          </a:xfrm>
        </p:spPr>
        <p:txBody>
          <a:bodyPr/>
          <a:lstStyle/>
          <a:p>
            <a:r>
              <a:rPr lang="en-US" altLang="zh-TW" dirty="0">
                <a:solidFill>
                  <a:schemeClr val="bg1"/>
                </a:solidFill>
              </a:rPr>
              <a:t> </a:t>
            </a:r>
            <a:r>
              <a:rPr lang="zh-TW" altLang="en-US" sz="4000" dirty="0" smtClean="0">
                <a:solidFill>
                  <a:schemeClr val="bg1"/>
                </a:solidFill>
              </a:rPr>
              <a:t>即便我們知道人生的目標</a:t>
            </a:r>
            <a:r>
              <a:rPr lang="zh-TW" altLang="en-US" sz="4000" dirty="0" smtClean="0">
                <a:solidFill>
                  <a:schemeClr val="bg1"/>
                </a:solidFill>
                <a:latin typeface="新細明體"/>
                <a:ea typeface="新細明體"/>
              </a:rPr>
              <a:t>，</a:t>
            </a:r>
            <a:endParaRPr lang="en-US" altLang="zh-TW" sz="4000" dirty="0" smtClean="0">
              <a:solidFill>
                <a:schemeClr val="bg1"/>
              </a:solidFill>
            </a:endParaRPr>
          </a:p>
          <a:p>
            <a:r>
              <a:rPr lang="zh-TW" altLang="en-US" sz="4000" dirty="0">
                <a:solidFill>
                  <a:schemeClr val="bg1"/>
                </a:solidFill>
              </a:rPr>
              <a:t>也知道通往目標的人生</a:t>
            </a:r>
            <a:r>
              <a:rPr lang="zh-TW" altLang="en-US" sz="4000" dirty="0" smtClean="0">
                <a:solidFill>
                  <a:schemeClr val="bg1"/>
                </a:solidFill>
              </a:rPr>
              <a:t>道路</a:t>
            </a:r>
            <a:r>
              <a:rPr lang="zh-TW" altLang="en-US" sz="4000" dirty="0" smtClean="0">
                <a:solidFill>
                  <a:schemeClr val="bg1"/>
                </a:solidFill>
                <a:latin typeface="新細明體"/>
                <a:ea typeface="新細明體"/>
              </a:rPr>
              <a:t>，</a:t>
            </a:r>
            <a:endParaRPr lang="en-US" altLang="zh-TW" sz="4000" dirty="0" smtClean="0">
              <a:solidFill>
                <a:schemeClr val="bg1"/>
              </a:solidFill>
            </a:endParaRPr>
          </a:p>
          <a:p>
            <a:r>
              <a:rPr lang="zh-TW" altLang="en-US" sz="4000" dirty="0" smtClean="0">
                <a:solidFill>
                  <a:schemeClr val="bg1"/>
                </a:solidFill>
              </a:rPr>
              <a:t>為何常常無法舉步踏上旅途</a:t>
            </a:r>
            <a:r>
              <a:rPr lang="zh-TW" altLang="en-US" sz="4000" dirty="0" smtClean="0">
                <a:solidFill>
                  <a:schemeClr val="bg1"/>
                </a:solidFill>
                <a:latin typeface="新細明體"/>
                <a:ea typeface="新細明體"/>
              </a:rPr>
              <a:t>？</a:t>
            </a:r>
            <a:endParaRPr lang="zh-TW" altLang="en-US" sz="4000" dirty="0">
              <a:solidFill>
                <a:schemeClr val="bg1"/>
              </a:solidFill>
            </a:endParaRPr>
          </a:p>
        </p:txBody>
      </p:sp>
      <p:sp>
        <p:nvSpPr>
          <p:cNvPr id="8" name="標題 7"/>
          <p:cNvSpPr>
            <a:spLocks noGrp="1"/>
          </p:cNvSpPr>
          <p:nvPr>
            <p:ph type="ctrTitle" sz="quarter"/>
          </p:nvPr>
        </p:nvSpPr>
        <p:spPr/>
        <p:txBody>
          <a:bodyPr/>
          <a:lstStyle/>
          <a:p>
            <a:r>
              <a:rPr lang="zh-TW" altLang="en-US" sz="6000" dirty="0" smtClean="0">
                <a:solidFill>
                  <a:schemeClr val="tx2">
                    <a:lumMod val="75000"/>
                  </a:schemeClr>
                </a:solidFill>
              </a:rPr>
              <a:t>知行不一的矛盾</a:t>
            </a:r>
            <a:endParaRPr lang="zh-TW" altLang="en-US" sz="6000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2005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4000">
                <a:solidFill>
                  <a:srgbClr val="FFFF00"/>
                </a:solidFill>
              </a:rPr>
              <a:t>人格統整與靈性發展</a:t>
            </a:r>
            <a:endParaRPr lang="zh-TW" altLang="zh-TW"/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1600200"/>
            <a:ext cx="8153400" cy="4637088"/>
          </a:xfrm>
        </p:spPr>
        <p:txBody>
          <a:bodyPr/>
          <a:lstStyle/>
          <a:p>
            <a:pPr>
              <a:spcBef>
                <a:spcPct val="0"/>
              </a:spcBef>
            </a:pPr>
            <a:r>
              <a:rPr lang="zh-TW" altLang="en-US">
                <a:solidFill>
                  <a:srgbClr val="FFCC99"/>
                </a:solidFill>
                <a:latin typeface="標楷體" pitchFamily="65" charset="-120"/>
                <a:ea typeface="標楷體" pitchFamily="65" charset="-120"/>
              </a:rPr>
              <a:t>人格不統整的各種現象</a:t>
            </a:r>
          </a:p>
          <a:p>
            <a:pPr lvl="1">
              <a:spcBef>
                <a:spcPct val="0"/>
              </a:spcBef>
            </a:pPr>
            <a:r>
              <a:rPr lang="zh-TW" altLang="en-US" sz="2400">
                <a:latin typeface="標楷體" pitchFamily="65" charset="-120"/>
                <a:ea typeface="標楷體" pitchFamily="65" charset="-120"/>
              </a:rPr>
              <a:t>多找的錢明知該還，卻讓貪心蒙蔽</a:t>
            </a:r>
          </a:p>
          <a:p>
            <a:pPr lvl="1">
              <a:spcBef>
                <a:spcPct val="0"/>
              </a:spcBef>
            </a:pPr>
            <a:r>
              <a:rPr lang="zh-TW" altLang="en-US" sz="2400">
                <a:latin typeface="標楷體" pitchFamily="65" charset="-120"/>
                <a:ea typeface="標楷體" pitchFamily="65" charset="-120"/>
              </a:rPr>
              <a:t>不該勾搭的同事，卻讓情慾蒙蔽</a:t>
            </a:r>
          </a:p>
          <a:p>
            <a:pPr lvl="1">
              <a:spcBef>
                <a:spcPct val="0"/>
              </a:spcBef>
            </a:pPr>
            <a:r>
              <a:rPr lang="zh-TW" altLang="en-US" sz="2400">
                <a:latin typeface="標楷體" pitchFamily="65" charset="-120"/>
                <a:ea typeface="標楷體" pitchFamily="65" charset="-120"/>
              </a:rPr>
              <a:t>不該亂發脾氣，卻常常生氣</a:t>
            </a:r>
          </a:p>
          <a:p>
            <a:pPr>
              <a:spcBef>
                <a:spcPct val="0"/>
              </a:spcBef>
            </a:pPr>
            <a:endParaRPr lang="zh-TW" altLang="en-US">
              <a:solidFill>
                <a:srgbClr val="FFCC99"/>
              </a:solidFill>
              <a:latin typeface="標楷體" pitchFamily="65" charset="-120"/>
              <a:ea typeface="標楷體" pitchFamily="65" charset="-120"/>
            </a:endParaRPr>
          </a:p>
          <a:p>
            <a:pPr>
              <a:spcBef>
                <a:spcPct val="0"/>
              </a:spcBef>
            </a:pPr>
            <a:r>
              <a:rPr lang="zh-TW" altLang="en-US">
                <a:solidFill>
                  <a:srgbClr val="FFCC99"/>
                </a:solidFill>
                <a:latin typeface="標楷體" pitchFamily="65" charset="-120"/>
                <a:ea typeface="標楷體" pitchFamily="65" charset="-120"/>
              </a:rPr>
              <a:t>人格統整首要是指身心靈的統整及由之而來的知情意行的整合</a:t>
            </a:r>
          </a:p>
          <a:p>
            <a:pPr>
              <a:spcBef>
                <a:spcPct val="0"/>
              </a:spcBef>
            </a:pPr>
            <a:endParaRPr lang="zh-TW" altLang="en-US">
              <a:solidFill>
                <a:srgbClr val="FFCC99"/>
              </a:solidFill>
              <a:latin typeface="標楷體" pitchFamily="65" charset="-120"/>
              <a:ea typeface="標楷體" pitchFamily="65" charset="-120"/>
            </a:endParaRPr>
          </a:p>
          <a:p>
            <a:pPr>
              <a:spcBef>
                <a:spcPct val="0"/>
              </a:spcBef>
            </a:pPr>
            <a:r>
              <a:rPr lang="zh-TW" altLang="en-US">
                <a:solidFill>
                  <a:srgbClr val="FFCC99"/>
                </a:solidFill>
                <a:latin typeface="標楷體" pitchFamily="65" charset="-120"/>
                <a:ea typeface="標楷體" pitchFamily="65" charset="-120"/>
              </a:rPr>
              <a:t>孔子的「從心所欲不踰矩」是知行高度合一、人格高度統整的境界</a:t>
            </a:r>
          </a:p>
        </p:txBody>
      </p:sp>
    </p:spTree>
    <p:extLst>
      <p:ext uri="{BB962C8B-B14F-4D97-AF65-F5344CB8AC3E}">
        <p14:creationId xmlns:p14="http://schemas.microsoft.com/office/powerpoint/2010/main" val="4018056262"/>
      </p:ext>
    </p:extLst>
  </p:cSld>
  <p:clrMapOvr>
    <a:masterClrMapping/>
  </p:clrMapOvr>
  <p:transition spd="slow" advClick="0">
    <p:pull dir="r"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896144"/>
          </a:xfrm>
        </p:spPr>
        <p:txBody>
          <a:bodyPr/>
          <a:lstStyle/>
          <a:p>
            <a:r>
              <a:rPr lang="zh-TW" altLang="en-US" sz="4000" dirty="0">
                <a:solidFill>
                  <a:srgbClr val="FFFF00"/>
                </a:solidFill>
              </a:rPr>
              <a:t>人格不統整的根源</a:t>
            </a:r>
            <a:endParaRPr lang="zh-TW" altLang="zh-TW" dirty="0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1600200"/>
            <a:ext cx="8153400" cy="4637088"/>
          </a:xfrm>
        </p:spPr>
        <p:txBody>
          <a:bodyPr/>
          <a:lstStyle/>
          <a:p>
            <a:pPr>
              <a:spcBef>
                <a:spcPct val="0"/>
              </a:spcBef>
            </a:pPr>
            <a:r>
              <a:rPr lang="zh-TW" altLang="en-US" dirty="0">
                <a:solidFill>
                  <a:srgbClr val="FFCCFF"/>
                </a:solidFill>
                <a:latin typeface="標楷體" pitchFamily="65" charset="-120"/>
                <a:ea typeface="標楷體" pitchFamily="65" charset="-120"/>
              </a:rPr>
              <a:t>知性的</a:t>
            </a:r>
            <a:r>
              <a:rPr lang="zh-TW" altLang="en-US" dirty="0" smtClean="0">
                <a:solidFill>
                  <a:srgbClr val="FFCCFF"/>
                </a:solidFill>
                <a:latin typeface="標楷體" pitchFamily="65" charset="-120"/>
                <a:ea typeface="標楷體" pitchFamily="65" charset="-120"/>
              </a:rPr>
              <a:t>膚淺</a:t>
            </a:r>
            <a:r>
              <a:rPr lang="zh-TW" altLang="en-US" dirty="0" smtClean="0">
                <a:solidFill>
                  <a:srgbClr val="FFCCFF"/>
                </a:solidFill>
                <a:latin typeface="新細明體"/>
                <a:ea typeface="新細明體"/>
              </a:rPr>
              <a:t>：</a:t>
            </a:r>
            <a:endParaRPr lang="en-US" altLang="zh-TW" dirty="0" smtClean="0">
              <a:solidFill>
                <a:srgbClr val="FFCCFF"/>
              </a:solidFill>
              <a:latin typeface="新細明體"/>
              <a:ea typeface="新細明體"/>
            </a:endParaRPr>
          </a:p>
          <a:p>
            <a:pPr lvl="1">
              <a:spcBef>
                <a:spcPct val="0"/>
              </a:spcBef>
            </a:pPr>
            <a:r>
              <a:rPr lang="zh-TW" altLang="en-US" dirty="0" smtClean="0">
                <a:solidFill>
                  <a:srgbClr val="FFCCFF"/>
                </a:solidFill>
                <a:latin typeface="標楷體" pitchFamily="65" charset="-120"/>
                <a:ea typeface="標楷體" pitchFamily="65" charset="-120"/>
              </a:rPr>
              <a:t>人生觀與人生體驗的愚昧，所導致的價值觀的無法內化，因而無法形成「誠於中、形於外」的力量。</a:t>
            </a:r>
          </a:p>
          <a:p>
            <a:pPr>
              <a:spcBef>
                <a:spcPct val="0"/>
              </a:spcBef>
            </a:pPr>
            <a:r>
              <a:rPr lang="zh-TW" altLang="en-US" dirty="0" smtClean="0">
                <a:solidFill>
                  <a:srgbClr val="FFCCFF"/>
                </a:solidFill>
                <a:latin typeface="標楷體" pitchFamily="65" charset="-120"/>
                <a:ea typeface="標楷體" pitchFamily="65" charset="-120"/>
              </a:rPr>
              <a:t>感性與</a:t>
            </a:r>
            <a:r>
              <a:rPr lang="zh-TW" altLang="en-US" dirty="0">
                <a:solidFill>
                  <a:srgbClr val="FFCCFF"/>
                </a:solidFill>
                <a:latin typeface="標楷體" pitchFamily="65" charset="-120"/>
                <a:ea typeface="標楷體" pitchFamily="65" charset="-120"/>
              </a:rPr>
              <a:t>知性</a:t>
            </a:r>
            <a:r>
              <a:rPr lang="zh-TW" altLang="en-US" dirty="0" smtClean="0">
                <a:solidFill>
                  <a:srgbClr val="FFCCFF"/>
                </a:solidFill>
                <a:latin typeface="標楷體" pitchFamily="65" charset="-120"/>
                <a:ea typeface="標楷體" pitchFamily="65" charset="-120"/>
              </a:rPr>
              <a:t>的分裂，這可以表現為</a:t>
            </a:r>
          </a:p>
          <a:p>
            <a:pPr lvl="1">
              <a:spcBef>
                <a:spcPct val="0"/>
              </a:spcBef>
            </a:pPr>
            <a:r>
              <a:rPr lang="zh-TW" altLang="en-US" sz="2400" dirty="0">
                <a:solidFill>
                  <a:srgbClr val="FFCCFF"/>
                </a:solidFill>
                <a:latin typeface="標楷體" pitchFamily="65" charset="-120"/>
                <a:ea typeface="標楷體" pitchFamily="65" charset="-120"/>
              </a:rPr>
              <a:t>慾望</a:t>
            </a:r>
            <a:r>
              <a:rPr lang="zh-TW" altLang="en-US" sz="2400" dirty="0" smtClean="0">
                <a:solidFill>
                  <a:srgbClr val="FFCCFF"/>
                </a:solidFill>
                <a:latin typeface="標楷體" pitchFamily="65" charset="-120"/>
                <a:ea typeface="標楷體" pitchFamily="65" charset="-120"/>
              </a:rPr>
              <a:t>的控制</a:t>
            </a:r>
            <a:r>
              <a:rPr lang="zh-TW" altLang="en-US" sz="2400" dirty="0" smtClean="0">
                <a:solidFill>
                  <a:srgbClr val="FFCCFF"/>
                </a:solidFill>
                <a:latin typeface="新細明體"/>
                <a:ea typeface="新細明體"/>
              </a:rPr>
              <a:t>：</a:t>
            </a:r>
            <a:r>
              <a:rPr lang="zh-TW" altLang="en-US" sz="2400" dirty="0" smtClean="0">
                <a:solidFill>
                  <a:srgbClr val="FFCCFF"/>
                </a:solidFill>
                <a:latin typeface="標楷體" pitchFamily="65" charset="-120"/>
                <a:ea typeface="標楷體" pitchFamily="65" charset="-120"/>
              </a:rPr>
              <a:t>「利令智昏」或「色令智昏」：男女情慾與真愛的分辨</a:t>
            </a:r>
          </a:p>
          <a:p>
            <a:pPr lvl="1">
              <a:spcBef>
                <a:spcPct val="0"/>
              </a:spcBef>
            </a:pPr>
            <a:r>
              <a:rPr lang="zh-TW" altLang="en-US" sz="2400" dirty="0" smtClean="0">
                <a:solidFill>
                  <a:srgbClr val="FFCCFF"/>
                </a:solidFill>
                <a:latin typeface="標楷體" pitchFamily="65" charset="-120"/>
                <a:ea typeface="標楷體" pitchFamily="65" charset="-120"/>
              </a:rPr>
              <a:t>情緒智商（</a:t>
            </a:r>
            <a:r>
              <a:rPr lang="en-US" altLang="zh-TW" sz="2400" dirty="0" smtClean="0">
                <a:solidFill>
                  <a:srgbClr val="FFCCFF"/>
                </a:solidFill>
                <a:latin typeface="標楷體" pitchFamily="65" charset="-120"/>
                <a:ea typeface="標楷體" pitchFamily="65" charset="-120"/>
              </a:rPr>
              <a:t>emotional intelligence</a:t>
            </a:r>
            <a:r>
              <a:rPr lang="zh-TW" altLang="en-US" sz="2400" dirty="0" smtClean="0">
                <a:solidFill>
                  <a:srgbClr val="FFCCFF"/>
                </a:solidFill>
                <a:latin typeface="標楷體" pitchFamily="65" charset="-120"/>
                <a:ea typeface="標楷體" pitchFamily="65" charset="-120"/>
              </a:rPr>
              <a:t>）的低落：</a:t>
            </a:r>
            <a:r>
              <a:rPr lang="zh-TW" altLang="en-US" sz="2400" dirty="0" smtClean="0">
                <a:solidFill>
                  <a:srgbClr val="FFCCFF"/>
                </a:solidFill>
                <a:ea typeface="標楷體" pitchFamily="65" charset="-120"/>
              </a:rPr>
              <a:t>憤怒情緒的處理、寬恕與道歉的學習、貪婪與吝嗇的化解、狹隘心胸的開擴</a:t>
            </a:r>
            <a:r>
              <a:rPr lang="zh-TW" altLang="en-US" sz="2400" dirty="0" smtClean="0"/>
              <a:t> </a:t>
            </a:r>
            <a:endParaRPr lang="zh-TW" altLang="en-US" sz="2400" dirty="0" smtClean="0">
              <a:solidFill>
                <a:srgbClr val="FFCCFF"/>
              </a:solidFill>
              <a:latin typeface="標楷體" pitchFamily="65" charset="-120"/>
              <a:ea typeface="標楷體" pitchFamily="65" charset="-120"/>
            </a:endParaRPr>
          </a:p>
          <a:p>
            <a:pPr>
              <a:spcBef>
                <a:spcPct val="0"/>
              </a:spcBef>
            </a:pPr>
            <a:r>
              <a:rPr lang="zh-TW" altLang="en-US" dirty="0" smtClean="0">
                <a:solidFill>
                  <a:srgbClr val="FFCCFF"/>
                </a:solidFill>
                <a:latin typeface="標楷體" pitchFamily="65" charset="-120"/>
                <a:ea typeface="標楷體" pitchFamily="65" charset="-120"/>
              </a:rPr>
              <a:t>靈性</a:t>
            </a:r>
            <a:r>
              <a:rPr lang="zh-TW" altLang="en-US" dirty="0">
                <a:solidFill>
                  <a:srgbClr val="FFCCFF"/>
                </a:solidFill>
                <a:latin typeface="標楷體" pitchFamily="65" charset="-120"/>
                <a:ea typeface="標楷體" pitchFamily="65" charset="-120"/>
              </a:rPr>
              <a:t>的無明與實修的闕如</a:t>
            </a:r>
          </a:p>
        </p:txBody>
      </p:sp>
    </p:spTree>
    <p:extLst>
      <p:ext uri="{BB962C8B-B14F-4D97-AF65-F5344CB8AC3E}">
        <p14:creationId xmlns:p14="http://schemas.microsoft.com/office/powerpoint/2010/main" val="929023258"/>
      </p:ext>
    </p:extLst>
  </p:cSld>
  <p:clrMapOvr>
    <a:masterClrMapping/>
  </p:clrMapOvr>
  <p:transition spd="slow" advClick="0">
    <p:pull dir="r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ctrTitle"/>
          </p:nvPr>
        </p:nvSpPr>
        <p:spPr>
          <a:xfrm>
            <a:off x="683568" y="2492896"/>
            <a:ext cx="7772400" cy="1080120"/>
          </a:xfrm>
        </p:spPr>
        <p:txBody>
          <a:bodyPr/>
          <a:lstStyle/>
          <a:p>
            <a:pPr lvl="0">
              <a:spcBef>
                <a:spcPct val="40000"/>
              </a:spcBef>
            </a:pPr>
            <a:r>
              <a:rPr kumimoji="1" lang="zh-TW" altLang="en-US" sz="5400" cap="none" spc="0" dirty="0" smtClean="0">
                <a:solidFill>
                  <a:srgbClr val="FF0000"/>
                </a:solidFill>
                <a:latin typeface="標楷體"/>
                <a:ea typeface="標楷體"/>
              </a:rPr>
              <a:t>人是甚麼</a:t>
            </a:r>
            <a:r>
              <a:rPr kumimoji="1" lang="zh-TW" altLang="en-US" sz="5400" cap="none" spc="0" dirty="0" smtClean="0">
                <a:solidFill>
                  <a:srgbClr val="FF0000"/>
                </a:solidFill>
                <a:latin typeface="新細明體"/>
                <a:ea typeface="新細明體"/>
              </a:rPr>
              <a:t>？</a:t>
            </a:r>
            <a:endParaRPr kumimoji="1" lang="zh-TW" altLang="zh-TW" sz="5400" cap="none" spc="0" dirty="0">
              <a:solidFill>
                <a:srgbClr val="FF0000"/>
              </a:solidFill>
              <a:latin typeface="標楷體"/>
              <a:ea typeface="標楷體"/>
            </a:endParaRPr>
          </a:p>
        </p:txBody>
      </p:sp>
    </p:spTree>
    <p:extLst>
      <p:ext uri="{BB962C8B-B14F-4D97-AF65-F5344CB8AC3E}">
        <p14:creationId xmlns:p14="http://schemas.microsoft.com/office/powerpoint/2010/main" val="1346270647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東西方的靈修傳統</a:t>
            </a:r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從</a:t>
            </a:r>
            <a:r>
              <a:rPr lang="zh-TW" altLang="en-US" dirty="0"/>
              <a:t>身心的層次來看，包含適當的飲食、運動、靜坐、默觀等。</a:t>
            </a:r>
          </a:p>
          <a:p>
            <a:r>
              <a:rPr lang="zh-TW" altLang="en-US" dirty="0"/>
              <a:t>從神性層面來看則包含在日常生活中與聖界的相遇，以及分分秒秒涵泳於智慧、慈悲、寬恕、懺悔、感恩、信心、希望、委身等神聖的氛圍中。</a:t>
            </a:r>
          </a:p>
          <a:p>
            <a:r>
              <a:rPr lang="zh-TW" altLang="en-US" dirty="0"/>
              <a:t>靈性發展成就人格之內在和諧與統整，而人格統整則連結知與行，使人的終極關懷與倫理反省得以內化並外顯為真誠的實踐。</a:t>
            </a:r>
          </a:p>
        </p:txBody>
      </p:sp>
    </p:spTree>
    <p:extLst>
      <p:ext uri="{BB962C8B-B14F-4D97-AF65-F5344CB8AC3E}">
        <p14:creationId xmlns:p14="http://schemas.microsoft.com/office/powerpoint/2010/main" val="3281581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zh-TW" altLang="en-US" b="0"/>
              <a:t>人格統整與靈性發展教育</a:t>
            </a:r>
          </a:p>
        </p:txBody>
      </p:sp>
      <p:sp>
        <p:nvSpPr>
          <p:cNvPr id="136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1560" y="1628775"/>
            <a:ext cx="8064896" cy="5399088"/>
          </a:xfrm>
        </p:spPr>
        <p:txBody>
          <a:bodyPr/>
          <a:lstStyle/>
          <a:p>
            <a:pPr>
              <a:lnSpc>
                <a:spcPct val="90000"/>
              </a:lnSpc>
              <a:buClr>
                <a:schemeClr val="tx1"/>
              </a:buClr>
            </a:pPr>
            <a:r>
              <a:rPr lang="zh-TW" altLang="en-US" sz="3200" dirty="0"/>
              <a:t>人格統整教育</a:t>
            </a:r>
          </a:p>
          <a:p>
            <a:pPr lvl="1">
              <a:lnSpc>
                <a:spcPct val="85000"/>
              </a:lnSpc>
            </a:pPr>
            <a:r>
              <a:rPr lang="zh-TW" altLang="en-US" sz="3200" dirty="0"/>
              <a:t>人格統整與知行合一的困難與途徑</a:t>
            </a:r>
          </a:p>
          <a:p>
            <a:pPr lvl="2">
              <a:lnSpc>
                <a:spcPct val="85000"/>
              </a:lnSpc>
            </a:pPr>
            <a:r>
              <a:rPr lang="zh-TW" altLang="en-US" sz="3200" dirty="0" smtClean="0"/>
              <a:t>情慾與理性的調和</a:t>
            </a:r>
            <a:r>
              <a:rPr lang="zh-TW" altLang="en-US" sz="3200" dirty="0" smtClean="0">
                <a:latin typeface="新細明體"/>
                <a:ea typeface="新細明體"/>
              </a:rPr>
              <a:t>、</a:t>
            </a:r>
            <a:r>
              <a:rPr lang="zh-TW" altLang="en-US" sz="3200" dirty="0" smtClean="0"/>
              <a:t>憤怒情緒的處理</a:t>
            </a:r>
          </a:p>
          <a:p>
            <a:pPr lvl="2">
              <a:lnSpc>
                <a:spcPct val="85000"/>
              </a:lnSpc>
            </a:pPr>
            <a:r>
              <a:rPr lang="zh-TW" altLang="en-US" sz="3200" dirty="0" smtClean="0"/>
              <a:t>心靈</a:t>
            </a:r>
            <a:r>
              <a:rPr lang="zh-TW" altLang="en-US" sz="3200" dirty="0"/>
              <a:t>傷害與治癒</a:t>
            </a:r>
          </a:p>
          <a:p>
            <a:pPr lvl="1">
              <a:lnSpc>
                <a:spcPct val="85000"/>
              </a:lnSpc>
            </a:pPr>
            <a:r>
              <a:rPr lang="zh-TW" altLang="en-US" sz="3200" dirty="0" smtClean="0">
                <a:solidFill>
                  <a:srgbClr val="FFFF00"/>
                </a:solidFill>
              </a:rPr>
              <a:t>傾聽</a:t>
            </a:r>
            <a:r>
              <a:rPr lang="zh-TW" altLang="en-US" sz="3200" dirty="0">
                <a:solidFill>
                  <a:srgbClr val="FFFF00"/>
                </a:solidFill>
              </a:rPr>
              <a:t>、同理、欣賞與表達讚美的能力</a:t>
            </a:r>
          </a:p>
          <a:p>
            <a:pPr lvl="1">
              <a:lnSpc>
                <a:spcPct val="85000"/>
              </a:lnSpc>
            </a:pPr>
            <a:r>
              <a:rPr lang="zh-TW" altLang="en-US" sz="3200" dirty="0"/>
              <a:t>道歉與寬恕的能力</a:t>
            </a:r>
          </a:p>
          <a:p>
            <a:pPr lvl="1">
              <a:lnSpc>
                <a:spcPct val="85000"/>
              </a:lnSpc>
            </a:pPr>
            <a:r>
              <a:rPr lang="zh-TW" altLang="en-US" sz="3200" dirty="0">
                <a:solidFill>
                  <a:srgbClr val="FFFF00"/>
                </a:solidFill>
              </a:rPr>
              <a:t>真誠，謙遜，感恩，體貼與慈悲的</a:t>
            </a:r>
            <a:r>
              <a:rPr lang="zh-TW" altLang="en-US" sz="3200" dirty="0" smtClean="0">
                <a:solidFill>
                  <a:srgbClr val="FFFF00"/>
                </a:solidFill>
              </a:rPr>
              <a:t>能力</a:t>
            </a:r>
            <a:endParaRPr lang="zh-TW" altLang="en-US" sz="3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5875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zh-TW" altLang="en-US" b="0"/>
              <a:t>人格統整與靈性發展教育</a:t>
            </a:r>
          </a:p>
        </p:txBody>
      </p:sp>
      <p:sp>
        <p:nvSpPr>
          <p:cNvPr id="136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1560" y="1628775"/>
            <a:ext cx="8064896" cy="5399088"/>
          </a:xfrm>
        </p:spPr>
        <p:txBody>
          <a:bodyPr/>
          <a:lstStyle/>
          <a:p>
            <a:pPr>
              <a:lnSpc>
                <a:spcPct val="90000"/>
              </a:lnSpc>
              <a:buClr>
                <a:schemeClr val="tx1"/>
              </a:buClr>
            </a:pPr>
            <a:r>
              <a:rPr lang="zh-TW" altLang="en-US" sz="3200" dirty="0" smtClean="0"/>
              <a:t>靈性</a:t>
            </a:r>
            <a:r>
              <a:rPr lang="zh-TW" altLang="en-US" sz="3200" dirty="0"/>
              <a:t>發展教育</a:t>
            </a:r>
          </a:p>
          <a:p>
            <a:pPr lvl="1">
              <a:lnSpc>
                <a:spcPct val="85000"/>
              </a:lnSpc>
              <a:spcBef>
                <a:spcPts val="2400"/>
              </a:spcBef>
            </a:pPr>
            <a:r>
              <a:rPr lang="zh-TW" altLang="en-US" sz="3200" dirty="0"/>
              <a:t>肯定自我、回歸真我、超越小我</a:t>
            </a:r>
          </a:p>
          <a:p>
            <a:pPr lvl="1">
              <a:lnSpc>
                <a:spcPct val="85000"/>
              </a:lnSpc>
              <a:spcBef>
                <a:spcPts val="2400"/>
              </a:spcBef>
            </a:pPr>
            <a:r>
              <a:rPr lang="zh-TW" altLang="en-US" sz="3200" dirty="0">
                <a:solidFill>
                  <a:srgbClr val="FFFF00"/>
                </a:solidFill>
              </a:rPr>
              <a:t>身心靈的合一與提升</a:t>
            </a:r>
          </a:p>
          <a:p>
            <a:pPr lvl="1">
              <a:lnSpc>
                <a:spcPct val="85000"/>
              </a:lnSpc>
              <a:spcBef>
                <a:spcPts val="2400"/>
              </a:spcBef>
            </a:pPr>
            <a:r>
              <a:rPr lang="zh-TW" altLang="en-US" sz="3200" dirty="0" smtClean="0"/>
              <a:t>人與自然的融合</a:t>
            </a:r>
          </a:p>
          <a:p>
            <a:pPr lvl="1">
              <a:lnSpc>
                <a:spcPct val="85000"/>
              </a:lnSpc>
              <a:spcBef>
                <a:spcPts val="2400"/>
              </a:spcBef>
            </a:pPr>
            <a:r>
              <a:rPr lang="zh-TW" altLang="en-US" sz="3200" dirty="0" smtClean="0">
                <a:solidFill>
                  <a:srgbClr val="FFFF00"/>
                </a:solidFill>
              </a:rPr>
              <a:t>自我</a:t>
            </a:r>
            <a:r>
              <a:rPr lang="zh-TW" altLang="en-US" sz="3200" dirty="0">
                <a:solidFill>
                  <a:srgbClr val="FFFF00"/>
                </a:solidFill>
              </a:rPr>
              <a:t>實現與自我超越的交互為用</a:t>
            </a:r>
          </a:p>
          <a:p>
            <a:pPr lvl="1">
              <a:lnSpc>
                <a:spcPct val="85000"/>
              </a:lnSpc>
              <a:spcBef>
                <a:spcPts val="2400"/>
              </a:spcBef>
            </a:pPr>
            <a:r>
              <a:rPr lang="zh-TW" altLang="en-US" sz="3200" dirty="0" smtClean="0">
                <a:solidFill>
                  <a:srgbClr val="66FFFF"/>
                </a:solidFill>
              </a:rPr>
              <a:t>在</a:t>
            </a:r>
            <a:r>
              <a:rPr lang="zh-TW" altLang="en-US" sz="3200" dirty="0">
                <a:solidFill>
                  <a:srgbClr val="66FFFF"/>
                </a:solidFill>
              </a:rPr>
              <a:t>神的氛圍與存在奧祕中的自覺與修行</a:t>
            </a:r>
          </a:p>
        </p:txBody>
      </p:sp>
    </p:spTree>
    <p:extLst>
      <p:ext uri="{BB962C8B-B14F-4D97-AF65-F5344CB8AC3E}">
        <p14:creationId xmlns:p14="http://schemas.microsoft.com/office/powerpoint/2010/main" val="4160453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典範與靈修生活</a:t>
            </a:r>
            <a:endParaRPr lang="zh-TW" altLang="en-US" dirty="0"/>
          </a:p>
        </p:txBody>
      </p:sp>
      <p:pic>
        <p:nvPicPr>
          <p:cNvPr id="192516" name="Picture 4" descr="相關圖片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2780928"/>
            <a:ext cx="4392488" cy="3248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251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772816"/>
            <a:ext cx="3384376" cy="4783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50138427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典範與靈修</a:t>
            </a:r>
            <a:r>
              <a:rPr lang="zh-TW" altLang="en-US" dirty="0" smtClean="0"/>
              <a:t>生活</a:t>
            </a:r>
            <a:r>
              <a:rPr lang="en-US" altLang="zh-TW" dirty="0" smtClean="0"/>
              <a:t>-</a:t>
            </a:r>
            <a:r>
              <a:rPr lang="zh-TW" altLang="en-US" dirty="0"/>
              <a:t>靈修六原則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1.</a:t>
            </a:r>
            <a:r>
              <a:rPr lang="zh-TW" altLang="en-US" dirty="0"/>
              <a:t>在每一個人身上看見神、看見佛、看見人</a:t>
            </a:r>
          </a:p>
          <a:p>
            <a:r>
              <a:rPr lang="en-US" altLang="zh-TW" dirty="0"/>
              <a:t>2.</a:t>
            </a:r>
            <a:r>
              <a:rPr lang="zh-TW" altLang="en-US" dirty="0"/>
              <a:t>第一個去愛、第一個去給</a:t>
            </a:r>
          </a:p>
          <a:p>
            <a:r>
              <a:rPr lang="en-US" altLang="zh-TW" dirty="0"/>
              <a:t>3.</a:t>
            </a:r>
            <a:r>
              <a:rPr lang="zh-TW" altLang="en-US" dirty="0"/>
              <a:t>給人信心、給人歡喜、給人希望、給人方便</a:t>
            </a:r>
          </a:p>
          <a:p>
            <a:r>
              <a:rPr lang="en-US" altLang="zh-TW" dirty="0"/>
              <a:t>4.</a:t>
            </a:r>
            <a:r>
              <a:rPr lang="zh-TW" altLang="en-US" dirty="0"/>
              <a:t>緩於發怒、敏於寬恕、勇於道歉</a:t>
            </a:r>
          </a:p>
          <a:p>
            <a:r>
              <a:rPr lang="en-US" altLang="zh-TW" dirty="0"/>
              <a:t>5.</a:t>
            </a:r>
            <a:r>
              <a:rPr lang="zh-TW" altLang="en-US" dirty="0"/>
              <a:t>擇善固執，不變隨緣</a:t>
            </a:r>
          </a:p>
          <a:p>
            <a:r>
              <a:rPr lang="en-US" altLang="zh-TW" dirty="0"/>
              <a:t>6.</a:t>
            </a:r>
            <a:r>
              <a:rPr lang="zh-TW" altLang="en-US" dirty="0"/>
              <a:t>誠意正心，戒慎恐懼</a:t>
            </a:r>
          </a:p>
        </p:txBody>
      </p:sp>
    </p:spTree>
    <p:extLst>
      <p:ext uri="{BB962C8B-B14F-4D97-AF65-F5344CB8AC3E}">
        <p14:creationId xmlns:p14="http://schemas.microsoft.com/office/powerpoint/2010/main" val="3457327979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sz="3600" dirty="0" smtClean="0"/>
              <a:t>生命中誰是</a:t>
            </a:r>
            <a:r>
              <a:rPr lang="zh-TW" altLang="en-US" sz="3600" dirty="0"/>
              <a:t>你的</a:t>
            </a:r>
            <a:r>
              <a:rPr lang="zh-TW" altLang="en-US" sz="3600" dirty="0" smtClean="0"/>
              <a:t>典範</a:t>
            </a:r>
            <a:r>
              <a:rPr lang="zh-TW" altLang="en-US" sz="3600" dirty="0" smtClean="0">
                <a:latin typeface="新細明體"/>
                <a:ea typeface="新細明體"/>
              </a:rPr>
              <a:t>？對你的影響是甚麼？</a:t>
            </a:r>
            <a:endParaRPr lang="zh-TW" altLang="en-US" sz="3600" dirty="0"/>
          </a:p>
        </p:txBody>
      </p:sp>
    </p:spTree>
    <p:extLst>
      <p:ext uri="{BB962C8B-B14F-4D97-AF65-F5344CB8AC3E}">
        <p14:creationId xmlns:p14="http://schemas.microsoft.com/office/powerpoint/2010/main" val="1877703982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83568" y="1916832"/>
            <a:ext cx="7772400" cy="1143000"/>
          </a:xfrm>
        </p:spPr>
        <p:txBody>
          <a:bodyPr/>
          <a:lstStyle/>
          <a:p>
            <a:pPr algn="ctr"/>
            <a:r>
              <a:rPr lang="zh-TW" altLang="en-US" sz="6000" dirty="0" smtClean="0"/>
              <a:t>結語</a:t>
            </a:r>
            <a:endParaRPr lang="zh-TW" altLang="en-US" sz="6000" dirty="0"/>
          </a:p>
        </p:txBody>
      </p:sp>
    </p:spTree>
    <p:extLst>
      <p:ext uri="{BB962C8B-B14F-4D97-AF65-F5344CB8AC3E}">
        <p14:creationId xmlns:p14="http://schemas.microsoft.com/office/powerpoint/2010/main" val="4153537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5400" dirty="0" smtClean="0"/>
              <a:t>生命教育的三主軸</a:t>
            </a:r>
            <a:endParaRPr lang="zh-TW" altLang="en-US" sz="5400" dirty="0"/>
          </a:p>
        </p:txBody>
      </p:sp>
      <p:sp>
        <p:nvSpPr>
          <p:cNvPr id="72708" name="Freeform 4"/>
          <p:cNvSpPr>
            <a:spLocks/>
          </p:cNvSpPr>
          <p:nvPr/>
        </p:nvSpPr>
        <p:spPr bwMode="auto">
          <a:xfrm>
            <a:off x="5292725" y="4652963"/>
            <a:ext cx="1936750" cy="1063625"/>
          </a:xfrm>
          <a:custGeom>
            <a:avLst/>
            <a:gdLst>
              <a:gd name="T0" fmla="+- 0 18221 10444"/>
              <a:gd name="T1" fmla="*/ T0 w 9111"/>
              <a:gd name="T2" fmla="+- 0 11778 10444"/>
              <a:gd name="T3" fmla="*/ 11778 h 9111"/>
              <a:gd name="T4" fmla="+- 0 18221 10444"/>
              <a:gd name="T5" fmla="*/ T4 w 9111"/>
              <a:gd name="T6" fmla="+- 0 18221 10444"/>
              <a:gd name="T7" fmla="*/ 18221 h 9111"/>
              <a:gd name="T8" fmla="+- 0 11778 10444"/>
              <a:gd name="T9" fmla="*/ T8 w 9111"/>
              <a:gd name="T10" fmla="+- 0 18221 10444"/>
              <a:gd name="T11" fmla="*/ 18221 h 9111"/>
              <a:gd name="T12" fmla="+- 0 11778 10444"/>
              <a:gd name="T13" fmla="*/ T12 w 9111"/>
              <a:gd name="T14" fmla="+- 0 11778 10444"/>
              <a:gd name="T15" fmla="*/ 11778 h 9111"/>
              <a:gd name="T16" fmla="+- 0 18221 10444"/>
              <a:gd name="T17" fmla="*/ T16 w 9111"/>
              <a:gd name="T18" fmla="+- 0 11778 10444"/>
              <a:gd name="T19" fmla="*/ 11778 h 9111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</a:cxnLst>
            <a:rect l="0" t="0" r="r" b="b"/>
            <a:pathLst>
              <a:path w="9111" h="9111">
                <a:moveTo>
                  <a:pt x="7777" y="1334"/>
                </a:moveTo>
                <a:cubicBezTo>
                  <a:pt x="9556" y="3113"/>
                  <a:pt x="9556" y="5998"/>
                  <a:pt x="7777" y="7777"/>
                </a:cubicBezTo>
                <a:cubicBezTo>
                  <a:pt x="5998" y="9556"/>
                  <a:pt x="3113" y="9556"/>
                  <a:pt x="1334" y="7777"/>
                </a:cubicBezTo>
                <a:cubicBezTo>
                  <a:pt x="-444" y="5998"/>
                  <a:pt x="-444" y="3113"/>
                  <a:pt x="1334" y="1334"/>
                </a:cubicBezTo>
                <a:cubicBezTo>
                  <a:pt x="3113" y="-444"/>
                  <a:pt x="5998" y="-444"/>
                  <a:pt x="7777" y="1334"/>
                </a:cubicBezTo>
              </a:path>
            </a:pathLst>
          </a:custGeom>
          <a:solidFill>
            <a:schemeClr val="accent1">
              <a:alpha val="14999"/>
            </a:schemeClr>
          </a:solidFill>
          <a:ln w="25400">
            <a:solidFill>
              <a:srgbClr val="6E361D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0" hangingPunct="0"/>
            <a:endParaRPr kumimoji="1" lang="zh-TW" altLang="en-US" smtClean="0">
              <a:solidFill>
                <a:srgbClr val="FFFFFF"/>
              </a:solidFill>
              <a:ea typeface="標楷體" pitchFamily="65" charset="-120"/>
            </a:endParaRPr>
          </a:p>
        </p:txBody>
      </p:sp>
      <p:sp>
        <p:nvSpPr>
          <p:cNvPr id="72710" name="Freeform 6"/>
          <p:cNvSpPr>
            <a:spLocks/>
          </p:cNvSpPr>
          <p:nvPr/>
        </p:nvSpPr>
        <p:spPr bwMode="auto">
          <a:xfrm>
            <a:off x="3563938" y="2276475"/>
            <a:ext cx="1936750" cy="1062038"/>
          </a:xfrm>
          <a:custGeom>
            <a:avLst/>
            <a:gdLst>
              <a:gd name="T0" fmla="+- 0 18221 10444"/>
              <a:gd name="T1" fmla="*/ T0 w 9111"/>
              <a:gd name="T2" fmla="+- 0 11778 10444"/>
              <a:gd name="T3" fmla="*/ 11778 h 9111"/>
              <a:gd name="T4" fmla="+- 0 18221 10444"/>
              <a:gd name="T5" fmla="*/ T4 w 9111"/>
              <a:gd name="T6" fmla="+- 0 18221 10444"/>
              <a:gd name="T7" fmla="*/ 18221 h 9111"/>
              <a:gd name="T8" fmla="+- 0 11778 10444"/>
              <a:gd name="T9" fmla="*/ T8 w 9111"/>
              <a:gd name="T10" fmla="+- 0 18221 10444"/>
              <a:gd name="T11" fmla="*/ 18221 h 9111"/>
              <a:gd name="T12" fmla="+- 0 11778 10444"/>
              <a:gd name="T13" fmla="*/ T12 w 9111"/>
              <a:gd name="T14" fmla="+- 0 11778 10444"/>
              <a:gd name="T15" fmla="*/ 11778 h 9111"/>
              <a:gd name="T16" fmla="+- 0 18221 10444"/>
              <a:gd name="T17" fmla="*/ T16 w 9111"/>
              <a:gd name="T18" fmla="+- 0 11778 10444"/>
              <a:gd name="T19" fmla="*/ 11778 h 9111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</a:cxnLst>
            <a:rect l="0" t="0" r="r" b="b"/>
            <a:pathLst>
              <a:path w="9111" h="9111">
                <a:moveTo>
                  <a:pt x="7777" y="1334"/>
                </a:moveTo>
                <a:cubicBezTo>
                  <a:pt x="9556" y="3113"/>
                  <a:pt x="9556" y="5998"/>
                  <a:pt x="7777" y="7777"/>
                </a:cubicBezTo>
                <a:cubicBezTo>
                  <a:pt x="5998" y="9556"/>
                  <a:pt x="3113" y="9556"/>
                  <a:pt x="1334" y="7777"/>
                </a:cubicBezTo>
                <a:cubicBezTo>
                  <a:pt x="-444" y="5998"/>
                  <a:pt x="-444" y="3113"/>
                  <a:pt x="1334" y="1334"/>
                </a:cubicBezTo>
                <a:cubicBezTo>
                  <a:pt x="3113" y="-444"/>
                  <a:pt x="5998" y="-444"/>
                  <a:pt x="7777" y="1334"/>
                </a:cubicBezTo>
              </a:path>
            </a:pathLst>
          </a:custGeom>
          <a:solidFill>
            <a:schemeClr val="accent1">
              <a:alpha val="14999"/>
            </a:schemeClr>
          </a:solidFill>
          <a:ln w="25400">
            <a:solidFill>
              <a:srgbClr val="6E361D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0" hangingPunct="0"/>
            <a:endParaRPr kumimoji="1" lang="zh-TW" altLang="en-US" smtClean="0">
              <a:solidFill>
                <a:srgbClr val="FFFFFF"/>
              </a:solidFill>
              <a:ea typeface="標楷體" pitchFamily="65" charset="-120"/>
            </a:endParaRPr>
          </a:p>
        </p:txBody>
      </p:sp>
      <p:sp>
        <p:nvSpPr>
          <p:cNvPr id="72712" name="Freeform 8"/>
          <p:cNvSpPr>
            <a:spLocks/>
          </p:cNvSpPr>
          <p:nvPr/>
        </p:nvSpPr>
        <p:spPr bwMode="auto">
          <a:xfrm>
            <a:off x="2089150" y="4687888"/>
            <a:ext cx="1936750" cy="1063625"/>
          </a:xfrm>
          <a:custGeom>
            <a:avLst/>
            <a:gdLst>
              <a:gd name="T0" fmla="+- 0 18221 10444"/>
              <a:gd name="T1" fmla="*/ T0 w 9111"/>
              <a:gd name="T2" fmla="+- 0 11778 10444"/>
              <a:gd name="T3" fmla="*/ 11778 h 9111"/>
              <a:gd name="T4" fmla="+- 0 18221 10444"/>
              <a:gd name="T5" fmla="*/ T4 w 9111"/>
              <a:gd name="T6" fmla="+- 0 18221 10444"/>
              <a:gd name="T7" fmla="*/ 18221 h 9111"/>
              <a:gd name="T8" fmla="+- 0 11778 10444"/>
              <a:gd name="T9" fmla="*/ T8 w 9111"/>
              <a:gd name="T10" fmla="+- 0 18221 10444"/>
              <a:gd name="T11" fmla="*/ 18221 h 9111"/>
              <a:gd name="T12" fmla="+- 0 11778 10444"/>
              <a:gd name="T13" fmla="*/ T12 w 9111"/>
              <a:gd name="T14" fmla="+- 0 11778 10444"/>
              <a:gd name="T15" fmla="*/ 11778 h 9111"/>
              <a:gd name="T16" fmla="+- 0 18221 10444"/>
              <a:gd name="T17" fmla="*/ T16 w 9111"/>
              <a:gd name="T18" fmla="+- 0 11778 10444"/>
              <a:gd name="T19" fmla="*/ 11778 h 9111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</a:cxnLst>
            <a:rect l="0" t="0" r="r" b="b"/>
            <a:pathLst>
              <a:path w="9111" h="9111">
                <a:moveTo>
                  <a:pt x="7777" y="1334"/>
                </a:moveTo>
                <a:cubicBezTo>
                  <a:pt x="9556" y="3113"/>
                  <a:pt x="9556" y="5998"/>
                  <a:pt x="7777" y="7777"/>
                </a:cubicBezTo>
                <a:cubicBezTo>
                  <a:pt x="5998" y="9556"/>
                  <a:pt x="3113" y="9556"/>
                  <a:pt x="1334" y="7777"/>
                </a:cubicBezTo>
                <a:cubicBezTo>
                  <a:pt x="-444" y="5998"/>
                  <a:pt x="-444" y="3113"/>
                  <a:pt x="1334" y="1334"/>
                </a:cubicBezTo>
                <a:cubicBezTo>
                  <a:pt x="3113" y="-444"/>
                  <a:pt x="5998" y="-444"/>
                  <a:pt x="7777" y="1334"/>
                </a:cubicBezTo>
              </a:path>
            </a:pathLst>
          </a:custGeom>
          <a:solidFill>
            <a:schemeClr val="accent1">
              <a:alpha val="14999"/>
            </a:schemeClr>
          </a:solidFill>
          <a:ln w="25400">
            <a:solidFill>
              <a:srgbClr val="6E361D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0" hangingPunct="0"/>
            <a:endParaRPr kumimoji="1" lang="zh-TW" altLang="en-US" smtClean="0">
              <a:solidFill>
                <a:srgbClr val="FFFFFF"/>
              </a:solidFill>
              <a:ea typeface="標楷體" pitchFamily="65" charset="-120"/>
            </a:endParaRPr>
          </a:p>
        </p:txBody>
      </p:sp>
      <p:sp>
        <p:nvSpPr>
          <p:cNvPr id="72713" name="Text Box 9"/>
          <p:cNvSpPr txBox="1">
            <a:spLocks noChangeArrowheads="1"/>
          </p:cNvSpPr>
          <p:nvPr/>
        </p:nvSpPr>
        <p:spPr bwMode="auto">
          <a:xfrm>
            <a:off x="5435600" y="4797425"/>
            <a:ext cx="1546225" cy="67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4288" tIns="32144" rIns="64288" bIns="32144">
            <a:spAutoFit/>
          </a:bodyPr>
          <a:lstStyle>
            <a:lvl1pPr marL="80963" algn="l" defTabSz="642938">
              <a:tabLst>
                <a:tab pos="366713" algn="l"/>
              </a:tabLs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320675" algn="l" defTabSz="642938">
              <a:tabLst>
                <a:tab pos="366713" algn="l"/>
              </a:tabLs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642938" algn="l" defTabSz="642938">
              <a:tabLst>
                <a:tab pos="366713" algn="l"/>
              </a:tabLs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963613" algn="l" defTabSz="642938">
              <a:tabLst>
                <a:tab pos="366713" algn="l"/>
              </a:tabLs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1285875" algn="l" defTabSz="642938">
              <a:tabLst>
                <a:tab pos="366713" algn="l"/>
              </a:tabLs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1743075" defTabSz="642938" eaLnBrk="0" fontAlgn="base" hangingPunct="0">
              <a:spcBef>
                <a:spcPct val="0"/>
              </a:spcBef>
              <a:spcAft>
                <a:spcPct val="0"/>
              </a:spcAft>
              <a:tabLst>
                <a:tab pos="366713" algn="l"/>
              </a:tabLs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200275" defTabSz="642938" eaLnBrk="0" fontAlgn="base" hangingPunct="0">
              <a:spcBef>
                <a:spcPct val="0"/>
              </a:spcBef>
              <a:spcAft>
                <a:spcPct val="0"/>
              </a:spcAft>
              <a:tabLst>
                <a:tab pos="366713" algn="l"/>
              </a:tabLs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2657475" defTabSz="642938" eaLnBrk="0" fontAlgn="base" hangingPunct="0">
              <a:spcBef>
                <a:spcPct val="0"/>
              </a:spcBef>
              <a:spcAft>
                <a:spcPct val="0"/>
              </a:spcAft>
              <a:tabLst>
                <a:tab pos="366713" algn="l"/>
              </a:tabLs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114675" defTabSz="642938" eaLnBrk="0" fontAlgn="base" hangingPunct="0">
              <a:spcBef>
                <a:spcPct val="0"/>
              </a:spcBef>
              <a:spcAft>
                <a:spcPct val="0"/>
              </a:spcAft>
              <a:tabLst>
                <a:tab pos="366713" algn="l"/>
              </a:tabLs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algn="ctr" eaLnBrk="0" hangingPunct="0"/>
            <a:r>
              <a:rPr kumimoji="0" lang="zh-TW" altLang="en-US" sz="2000" smtClean="0">
                <a:solidFill>
                  <a:srgbClr val="FFFFFF"/>
                </a:solidFill>
                <a:latin typeface="Hoefler Text" charset="0"/>
              </a:rPr>
              <a:t>人格統整與靈性發展</a:t>
            </a:r>
            <a:endParaRPr kumimoji="0" lang="zh-TW" altLang="en-US" sz="2000" smtClean="0">
              <a:solidFill>
                <a:srgbClr val="FFFFFF"/>
              </a:solidFill>
              <a:latin typeface="Apple LiGothic Medium" pitchFamily="34" charset="0"/>
            </a:endParaRPr>
          </a:p>
        </p:txBody>
      </p:sp>
      <p:sp>
        <p:nvSpPr>
          <p:cNvPr id="72714" name="Text Box 10"/>
          <p:cNvSpPr txBox="1">
            <a:spLocks noChangeArrowheads="1"/>
          </p:cNvSpPr>
          <p:nvPr/>
        </p:nvSpPr>
        <p:spPr bwMode="auto">
          <a:xfrm>
            <a:off x="2195513" y="4868863"/>
            <a:ext cx="1624012" cy="6804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4288" tIns="32144" rIns="64288" bIns="32144">
            <a:spAutoFit/>
          </a:bodyPr>
          <a:lstStyle>
            <a:lvl1pPr marL="80963" algn="l" defTabSz="642938">
              <a:tabLst>
                <a:tab pos="366713" algn="l"/>
              </a:tabLs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320675" algn="l" defTabSz="642938">
              <a:tabLst>
                <a:tab pos="366713" algn="l"/>
              </a:tabLs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642938" algn="l" defTabSz="642938">
              <a:tabLst>
                <a:tab pos="366713" algn="l"/>
              </a:tabLs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963613" algn="l" defTabSz="642938">
              <a:tabLst>
                <a:tab pos="366713" algn="l"/>
              </a:tabLs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1285875" algn="l" defTabSz="642938">
              <a:tabLst>
                <a:tab pos="366713" algn="l"/>
              </a:tabLs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1743075" defTabSz="642938" eaLnBrk="0" fontAlgn="base" hangingPunct="0">
              <a:spcBef>
                <a:spcPct val="0"/>
              </a:spcBef>
              <a:spcAft>
                <a:spcPct val="0"/>
              </a:spcAft>
              <a:tabLst>
                <a:tab pos="366713" algn="l"/>
              </a:tabLs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200275" defTabSz="642938" eaLnBrk="0" fontAlgn="base" hangingPunct="0">
              <a:spcBef>
                <a:spcPct val="0"/>
              </a:spcBef>
              <a:spcAft>
                <a:spcPct val="0"/>
              </a:spcAft>
              <a:tabLst>
                <a:tab pos="366713" algn="l"/>
              </a:tabLs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2657475" defTabSz="642938" eaLnBrk="0" fontAlgn="base" hangingPunct="0">
              <a:spcBef>
                <a:spcPct val="0"/>
              </a:spcBef>
              <a:spcAft>
                <a:spcPct val="0"/>
              </a:spcAft>
              <a:tabLst>
                <a:tab pos="366713" algn="l"/>
              </a:tabLs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114675" defTabSz="642938" eaLnBrk="0" fontAlgn="base" hangingPunct="0">
              <a:spcBef>
                <a:spcPct val="0"/>
              </a:spcBef>
              <a:spcAft>
                <a:spcPct val="0"/>
              </a:spcAft>
              <a:tabLst>
                <a:tab pos="366713" algn="l"/>
              </a:tabLs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algn="ctr" eaLnBrk="0" hangingPunct="0"/>
            <a:r>
              <a:rPr kumimoji="0" lang="zh-TW" altLang="en-US" sz="2000" dirty="0" smtClean="0">
                <a:solidFill>
                  <a:srgbClr val="FFFFFF"/>
                </a:solidFill>
                <a:latin typeface="Hoefler Text" charset="0"/>
              </a:rPr>
              <a:t>應該如何生活的反省</a:t>
            </a:r>
            <a:endParaRPr kumimoji="0" lang="zh-TW" altLang="en-US" sz="2000" dirty="0" smtClean="0">
              <a:solidFill>
                <a:srgbClr val="FFFFFF"/>
              </a:solidFill>
              <a:latin typeface="Apple LiGothic Medium" pitchFamily="34" charset="0"/>
            </a:endParaRPr>
          </a:p>
        </p:txBody>
      </p:sp>
      <p:sp>
        <p:nvSpPr>
          <p:cNvPr id="72715" name="Text Box 11"/>
          <p:cNvSpPr txBox="1">
            <a:spLocks noChangeArrowheads="1"/>
          </p:cNvSpPr>
          <p:nvPr/>
        </p:nvSpPr>
        <p:spPr bwMode="auto">
          <a:xfrm>
            <a:off x="3708400" y="2492375"/>
            <a:ext cx="1570038" cy="6804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4288" tIns="32144" rIns="64288" bIns="32144">
            <a:spAutoFit/>
          </a:bodyPr>
          <a:lstStyle>
            <a:lvl1pPr marL="80963" algn="l" defTabSz="642938">
              <a:tabLst>
                <a:tab pos="366713" algn="l"/>
              </a:tabLs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320675" algn="l" defTabSz="642938">
              <a:tabLst>
                <a:tab pos="366713" algn="l"/>
              </a:tabLs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642938" algn="l" defTabSz="642938">
              <a:tabLst>
                <a:tab pos="366713" algn="l"/>
              </a:tabLs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963613" algn="l" defTabSz="642938">
              <a:tabLst>
                <a:tab pos="366713" algn="l"/>
              </a:tabLs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1285875" algn="l" defTabSz="642938">
              <a:tabLst>
                <a:tab pos="366713" algn="l"/>
              </a:tabLs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1743075" defTabSz="642938" eaLnBrk="0" fontAlgn="base" hangingPunct="0">
              <a:spcBef>
                <a:spcPct val="0"/>
              </a:spcBef>
              <a:spcAft>
                <a:spcPct val="0"/>
              </a:spcAft>
              <a:tabLst>
                <a:tab pos="366713" algn="l"/>
              </a:tabLs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200275" defTabSz="642938" eaLnBrk="0" fontAlgn="base" hangingPunct="0">
              <a:spcBef>
                <a:spcPct val="0"/>
              </a:spcBef>
              <a:spcAft>
                <a:spcPct val="0"/>
              </a:spcAft>
              <a:tabLst>
                <a:tab pos="366713" algn="l"/>
              </a:tabLs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2657475" defTabSz="642938" eaLnBrk="0" fontAlgn="base" hangingPunct="0">
              <a:spcBef>
                <a:spcPct val="0"/>
              </a:spcBef>
              <a:spcAft>
                <a:spcPct val="0"/>
              </a:spcAft>
              <a:tabLst>
                <a:tab pos="366713" algn="l"/>
              </a:tabLs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114675" defTabSz="642938" eaLnBrk="0" fontAlgn="base" hangingPunct="0">
              <a:spcBef>
                <a:spcPct val="0"/>
              </a:spcBef>
              <a:spcAft>
                <a:spcPct val="0"/>
              </a:spcAft>
              <a:tabLst>
                <a:tab pos="366713" algn="l"/>
              </a:tabLs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algn="ctr" eaLnBrk="0" hangingPunct="0"/>
            <a:r>
              <a:rPr kumimoji="0" lang="zh-TW" altLang="en-US" sz="2000" dirty="0" smtClean="0">
                <a:solidFill>
                  <a:srgbClr val="FFFFFF"/>
                </a:solidFill>
                <a:latin typeface="Apple LiGothic Medium" pitchFamily="34" charset="0"/>
              </a:rPr>
              <a:t>生命意義及目標的肯定</a:t>
            </a:r>
          </a:p>
        </p:txBody>
      </p:sp>
      <p:sp>
        <p:nvSpPr>
          <p:cNvPr id="72718" name="Line 14"/>
          <p:cNvSpPr>
            <a:spLocks noChangeShapeType="1"/>
          </p:cNvSpPr>
          <p:nvPr/>
        </p:nvSpPr>
        <p:spPr bwMode="auto">
          <a:xfrm>
            <a:off x="5292725" y="3213100"/>
            <a:ext cx="1109663" cy="1501775"/>
          </a:xfrm>
          <a:prstGeom prst="line">
            <a:avLst/>
          </a:prstGeom>
          <a:noFill/>
          <a:ln w="25400">
            <a:solidFill>
              <a:srgbClr val="6E361D"/>
            </a:solidFill>
            <a:round/>
            <a:headEnd/>
            <a:tailEnd/>
          </a:ln>
          <a:effectLst>
            <a:outerShdw dist="12699" dir="5400000" algn="ctr" rotWithShape="0">
              <a:schemeClr val="bg2">
                <a:alpha val="2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ctr" eaLnBrk="0" hangingPunct="0"/>
            <a:endParaRPr kumimoji="1" lang="zh-TW" altLang="en-US" smtClean="0">
              <a:solidFill>
                <a:srgbClr val="FFFFFF"/>
              </a:solidFill>
              <a:ea typeface="標楷體" pitchFamily="65" charset="-120"/>
            </a:endParaRPr>
          </a:p>
        </p:txBody>
      </p:sp>
      <p:sp>
        <p:nvSpPr>
          <p:cNvPr id="72719" name="Line 15"/>
          <p:cNvSpPr>
            <a:spLocks noChangeShapeType="1"/>
          </p:cNvSpPr>
          <p:nvPr/>
        </p:nvSpPr>
        <p:spPr bwMode="auto">
          <a:xfrm>
            <a:off x="4010025" y="5259388"/>
            <a:ext cx="1293813" cy="9525"/>
          </a:xfrm>
          <a:prstGeom prst="line">
            <a:avLst/>
          </a:prstGeom>
          <a:noFill/>
          <a:ln w="25400">
            <a:solidFill>
              <a:srgbClr val="6E361D"/>
            </a:solidFill>
            <a:round/>
            <a:headEnd/>
            <a:tailEnd/>
          </a:ln>
          <a:effectLst>
            <a:outerShdw dist="12699" dir="5400000" algn="ctr" rotWithShape="0">
              <a:schemeClr val="bg2">
                <a:alpha val="2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ctr" eaLnBrk="0" hangingPunct="0"/>
            <a:endParaRPr kumimoji="1" lang="zh-TW" altLang="en-US" smtClean="0">
              <a:solidFill>
                <a:srgbClr val="FFFFFF"/>
              </a:solidFill>
              <a:ea typeface="標楷體" pitchFamily="65" charset="-120"/>
            </a:endParaRPr>
          </a:p>
        </p:txBody>
      </p:sp>
      <p:sp>
        <p:nvSpPr>
          <p:cNvPr id="72720" name="Line 16"/>
          <p:cNvSpPr>
            <a:spLocks noChangeShapeType="1"/>
          </p:cNvSpPr>
          <p:nvPr/>
        </p:nvSpPr>
        <p:spPr bwMode="auto">
          <a:xfrm flipH="1">
            <a:off x="2700338" y="3213100"/>
            <a:ext cx="1150937" cy="1511300"/>
          </a:xfrm>
          <a:prstGeom prst="line">
            <a:avLst/>
          </a:prstGeom>
          <a:noFill/>
          <a:ln w="25400">
            <a:solidFill>
              <a:srgbClr val="6E361D"/>
            </a:solidFill>
            <a:round/>
            <a:headEnd/>
            <a:tailEnd/>
          </a:ln>
          <a:effectLst>
            <a:outerShdw dist="12699" dir="5400000" algn="ctr" rotWithShape="0">
              <a:schemeClr val="bg2">
                <a:alpha val="2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ctr" eaLnBrk="0" hangingPunct="0"/>
            <a:endParaRPr kumimoji="1" lang="zh-TW" altLang="en-US" smtClean="0">
              <a:solidFill>
                <a:srgbClr val="FFFFFF"/>
              </a:solidFill>
              <a:ea typeface="標楷體" pitchFamily="65" charset="-120"/>
            </a:endParaRPr>
          </a:p>
        </p:txBody>
      </p:sp>
      <p:sp>
        <p:nvSpPr>
          <p:cNvPr id="72722" name="Text Box 18"/>
          <p:cNvSpPr txBox="1">
            <a:spLocks noChangeArrowheads="1"/>
          </p:cNvSpPr>
          <p:nvPr/>
        </p:nvSpPr>
        <p:spPr bwMode="auto">
          <a:xfrm>
            <a:off x="3563938" y="3716338"/>
            <a:ext cx="2016125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kumimoji="1" lang="zh-TW" altLang="en-US" sz="2800" smtClean="0">
                <a:solidFill>
                  <a:srgbClr val="FFCCFF"/>
                </a:solidFill>
                <a:ea typeface="標楷體" pitchFamily="65" charset="-120"/>
              </a:rPr>
              <a:t>悲智雙運</a:t>
            </a:r>
          </a:p>
        </p:txBody>
      </p:sp>
    </p:spTree>
    <p:extLst>
      <p:ext uri="{BB962C8B-B14F-4D97-AF65-F5344CB8AC3E}">
        <p14:creationId xmlns:p14="http://schemas.microsoft.com/office/powerpoint/2010/main" val="183381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22" name="Picture 2" descr="a518152d43f384491a670299e62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400"/>
            <a:ext cx="9144000" cy="680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1"/>
          <p:cNvSpPr/>
          <p:nvPr/>
        </p:nvSpPr>
        <p:spPr>
          <a:xfrm>
            <a:off x="780738" y="2564904"/>
            <a:ext cx="7582525" cy="144655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defRPr/>
            </a:pPr>
            <a:r>
              <a:rPr lang="zh-TW" altLang="en-US" sz="8000" b="1" dirty="0">
                <a:ln w="11430"/>
                <a:solidFill>
                  <a:srgbClr val="00B0F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金梅海報書法字形" pitchFamily="49" charset="-120"/>
                <a:ea typeface="金梅海報書法字形" pitchFamily="49" charset="-120"/>
              </a:rPr>
              <a:t>我</a:t>
            </a:r>
            <a:r>
              <a:rPr lang="zh-TW" altLang="en-US" sz="8000" b="1" dirty="0">
                <a:ln w="11430"/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金梅海報書法字形" pitchFamily="49" charset="-120"/>
                <a:ea typeface="金梅海報書法字形" pitchFamily="49" charset="-120"/>
              </a:rPr>
              <a:t>到</a:t>
            </a:r>
            <a:r>
              <a:rPr lang="zh-TW" altLang="en-US" sz="8000" b="1" dirty="0">
                <a:ln w="11430"/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金梅海報書法字形" pitchFamily="49" charset="-120"/>
                <a:ea typeface="金梅海報書法字形" pitchFamily="49" charset="-120"/>
              </a:rPr>
              <a:t>我們</a:t>
            </a:r>
            <a:r>
              <a:rPr lang="zh-TW" altLang="en-US" sz="8000" b="1" dirty="0">
                <a:ln w="11430"/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金梅海報書法字形" pitchFamily="49" charset="-120"/>
                <a:ea typeface="金梅海報書法字形" pitchFamily="49" charset="-120"/>
              </a:rPr>
              <a:t>的</a:t>
            </a:r>
            <a:r>
              <a:rPr lang="zh-TW" altLang="en-US" sz="8800" b="1" dirty="0">
                <a:ln w="11430"/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金梅海報書法字形" pitchFamily="49" charset="-120"/>
                <a:ea typeface="金梅海報書法字形" pitchFamily="49" charset="-120"/>
              </a:rPr>
              <a:t>時代</a:t>
            </a:r>
            <a:endParaRPr lang="zh-TW" altLang="en-US" sz="8000" b="1" dirty="0">
              <a:ln w="11430"/>
              <a:solidFill>
                <a:srgbClr val="FFFF00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5346" name="Object 2"/>
          <p:cNvGraphicFramePr>
            <a:graphicFrameLocks noGrp="1" noChangeAspect="1"/>
          </p:cNvGraphicFramePr>
          <p:nvPr>
            <p:ph sz="half" idx="2"/>
          </p:nvPr>
        </p:nvGraphicFramePr>
        <p:xfrm>
          <a:off x="179388" y="0"/>
          <a:ext cx="8964612" cy="6900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401" name="Image" r:id="rId3" imgW="7276190" imgH="5601482" progId="PhotoDeluxe.Image.2">
                  <p:embed/>
                </p:oleObj>
              </mc:Choice>
              <mc:Fallback>
                <p:oleObj name="Image" r:id="rId3" imgW="7276190" imgH="5601482" progId="PhotoDeluxe.Image.2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388" y="0"/>
                        <a:ext cx="8964612" cy="69008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534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60363" y="2349500"/>
            <a:ext cx="5435600" cy="2751522"/>
          </a:xfrm>
          <a:noFill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71842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indent="0" eaLnBrk="1" hangingPunct="1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r>
              <a:rPr lang="zh-TW" altLang="en-US" sz="7200" dirty="0" smtClean="0">
                <a:solidFill>
                  <a:srgbClr val="CC0000"/>
                </a:solidFill>
                <a:ea typeface="金梅海報書法字形" pitchFamily="49" charset="-120"/>
              </a:rPr>
              <a:t>擁有一份</a:t>
            </a:r>
          </a:p>
          <a:p>
            <a:pPr marL="0" indent="0" eaLnBrk="1" hangingPunct="1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r>
              <a:rPr lang="zh-TW" altLang="en-US" sz="7200" dirty="0" smtClean="0">
                <a:solidFill>
                  <a:srgbClr val="CC0000"/>
                </a:solidFill>
                <a:ea typeface="金梅海報書法字形" pitchFamily="49" charset="-120"/>
              </a:rPr>
              <a:t>助人的生活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ctrTitle"/>
          </p:nvPr>
        </p:nvSpPr>
        <p:spPr>
          <a:xfrm>
            <a:off x="683568" y="2492896"/>
            <a:ext cx="7772400" cy="1080120"/>
          </a:xfrm>
        </p:spPr>
        <p:txBody>
          <a:bodyPr/>
          <a:lstStyle/>
          <a:p>
            <a:pPr lvl="0">
              <a:spcBef>
                <a:spcPct val="40000"/>
              </a:spcBef>
            </a:pPr>
            <a:r>
              <a:rPr kumimoji="1" lang="zh-TW" altLang="en-US" sz="5400" cap="none" spc="0" dirty="0" smtClean="0">
                <a:solidFill>
                  <a:srgbClr val="FF0000"/>
                </a:solidFill>
                <a:latin typeface="標楷體"/>
                <a:ea typeface="標楷體"/>
              </a:rPr>
              <a:t>人應該是甚麼</a:t>
            </a:r>
            <a:r>
              <a:rPr kumimoji="1" lang="zh-TW" altLang="en-US" sz="5400" cap="none" spc="0" dirty="0" smtClean="0">
                <a:solidFill>
                  <a:srgbClr val="FF0000"/>
                </a:solidFill>
                <a:latin typeface="新細明體"/>
                <a:ea typeface="新細明體"/>
              </a:rPr>
              <a:t>？</a:t>
            </a:r>
            <a:endParaRPr kumimoji="1" lang="zh-TW" altLang="zh-TW" sz="5400" cap="none" spc="0" dirty="0">
              <a:solidFill>
                <a:srgbClr val="FF0000"/>
              </a:solidFill>
              <a:latin typeface="標楷體"/>
              <a:ea typeface="標楷體"/>
            </a:endParaRPr>
          </a:p>
        </p:txBody>
      </p:sp>
    </p:spTree>
    <p:extLst>
      <p:ext uri="{BB962C8B-B14F-4D97-AF65-F5344CB8AC3E}">
        <p14:creationId xmlns:p14="http://schemas.microsoft.com/office/powerpoint/2010/main" val="978036894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394" name="Picture 10" descr="praying_hand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7038" y="2781300"/>
            <a:ext cx="3636962" cy="407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7395" name="Rectangle 11"/>
          <p:cNvSpPr>
            <a:spLocks noChangeArrowheads="1"/>
          </p:cNvSpPr>
          <p:nvPr/>
        </p:nvSpPr>
        <p:spPr bwMode="auto">
          <a:xfrm>
            <a:off x="4410075" y="6162675"/>
            <a:ext cx="4410075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kumimoji="1" lang="en-US" altLang="zh-TW" sz="3200">
                <a:solidFill>
                  <a:schemeClr val="tx2"/>
                </a:solidFill>
                <a:latin typeface="Georgia" pitchFamily="18" charset="0"/>
                <a:ea typeface="新細明體" pitchFamily="18" charset="-120"/>
              </a:rPr>
              <a:t>~</a:t>
            </a:r>
            <a:r>
              <a:rPr kumimoji="1" lang="en-US" altLang="zh-TW">
                <a:solidFill>
                  <a:schemeClr val="tx2"/>
                </a:solidFill>
                <a:latin typeface="Georgia" pitchFamily="18" charset="0"/>
                <a:ea typeface="新細明體" pitchFamily="18" charset="-120"/>
              </a:rPr>
              <a:t>Niebuhr</a:t>
            </a:r>
            <a:r>
              <a:rPr kumimoji="1" lang="zh-TW" altLang="en-US">
                <a:solidFill>
                  <a:schemeClr val="tx2"/>
                </a:solidFill>
                <a:latin typeface="Georgia" pitchFamily="18" charset="0"/>
                <a:ea typeface="新細明體" pitchFamily="18" charset="-120"/>
              </a:rPr>
              <a:t>，</a:t>
            </a:r>
            <a:r>
              <a:rPr kumimoji="1" lang="en-US" altLang="zh-TW">
                <a:solidFill>
                  <a:schemeClr val="tx2"/>
                </a:solidFill>
                <a:latin typeface="Georgia" pitchFamily="18" charset="0"/>
                <a:ea typeface="新細明體" pitchFamily="18" charset="-120"/>
              </a:rPr>
              <a:t>Reinhold </a:t>
            </a:r>
            <a:r>
              <a:rPr kumimoji="1" lang="en-US" altLang="zh-TW" sz="3200">
                <a:solidFill>
                  <a:schemeClr val="tx2"/>
                </a:solidFill>
                <a:latin typeface="Georgia" pitchFamily="18" charset="0"/>
                <a:ea typeface="新細明體" pitchFamily="18" charset="-120"/>
              </a:rPr>
              <a:t>~</a:t>
            </a:r>
          </a:p>
        </p:txBody>
      </p:sp>
      <p:sp>
        <p:nvSpPr>
          <p:cNvPr id="2" name="文字方塊 1"/>
          <p:cNvSpPr txBox="1"/>
          <p:nvPr/>
        </p:nvSpPr>
        <p:spPr>
          <a:xfrm>
            <a:off x="413630" y="358417"/>
            <a:ext cx="8262825" cy="544764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zh-TW" altLang="en-US" sz="6000" dirty="0"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ea typeface="金梅海報書法字形" pitchFamily="49" charset="-120"/>
              </a:rPr>
              <a:t>願上帝</a:t>
            </a:r>
          </a:p>
          <a:p>
            <a:pPr>
              <a:defRPr/>
            </a:pPr>
            <a:r>
              <a:rPr lang="en-US" altLang="zh-TW" sz="4800" dirty="0"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ea typeface="金梅海報書法字形" pitchFamily="49" charset="-120"/>
              </a:rPr>
              <a:t>	</a:t>
            </a:r>
            <a:r>
              <a:rPr lang="zh-TW" altLang="en-US" sz="4800" dirty="0"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ea typeface="金梅海報書法字形" pitchFamily="49" charset="-120"/>
              </a:rPr>
              <a:t>賜予我平靜的心</a:t>
            </a:r>
          </a:p>
          <a:p>
            <a:pPr algn="r">
              <a:defRPr/>
            </a:pPr>
            <a:r>
              <a:rPr lang="zh-TW" altLang="en-US" sz="4800" dirty="0"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ea typeface="金梅海報書法字形" pitchFamily="49" charset="-120"/>
              </a:rPr>
              <a:t>接受我不能改變的事情</a:t>
            </a:r>
          </a:p>
          <a:p>
            <a:pPr>
              <a:defRPr/>
            </a:pPr>
            <a:r>
              <a:rPr lang="en-US" altLang="zh-TW" sz="4800" dirty="0"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ea typeface="金梅海報書法字形" pitchFamily="49" charset="-120"/>
              </a:rPr>
              <a:t>	</a:t>
            </a:r>
            <a:r>
              <a:rPr lang="zh-TW" altLang="en-US" sz="4800" dirty="0"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ea typeface="金梅海報書法字形" pitchFamily="49" charset="-120"/>
              </a:rPr>
              <a:t>賜予我勇氣</a:t>
            </a:r>
          </a:p>
          <a:p>
            <a:pPr algn="r">
              <a:defRPr/>
            </a:pPr>
            <a:r>
              <a:rPr lang="zh-TW" altLang="en-US" sz="4800" dirty="0"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ea typeface="金梅海報書法字形" pitchFamily="49" charset="-120"/>
              </a:rPr>
              <a:t>改變我能改變的事情</a:t>
            </a:r>
          </a:p>
          <a:p>
            <a:pPr>
              <a:defRPr/>
            </a:pPr>
            <a:r>
              <a:rPr lang="en-US" altLang="zh-TW" sz="4800" dirty="0"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ea typeface="金梅海報書法字形" pitchFamily="49" charset="-120"/>
              </a:rPr>
              <a:t>	</a:t>
            </a:r>
            <a:r>
              <a:rPr lang="zh-TW" altLang="en-US" sz="4800" dirty="0"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ea typeface="金梅海報書法字形" pitchFamily="49" charset="-120"/>
              </a:rPr>
              <a:t>賜予我智慧</a:t>
            </a:r>
          </a:p>
          <a:p>
            <a:pPr algn="r">
              <a:defRPr/>
            </a:pPr>
            <a:r>
              <a:rPr lang="zh-TW" altLang="en-US" sz="4800" dirty="0"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ea typeface="金梅海報書法字形" pitchFamily="49" charset="-120"/>
              </a:rPr>
              <a:t>明白二者之間的差距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14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163"/>
            <a:ext cx="9118600" cy="5699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14755" name="Text Box 3"/>
          <p:cNvSpPr txBox="1">
            <a:spLocks noChangeArrowheads="1"/>
          </p:cNvSpPr>
          <p:nvPr/>
        </p:nvSpPr>
        <p:spPr bwMode="auto">
          <a:xfrm>
            <a:off x="1439863" y="4292600"/>
            <a:ext cx="6264275" cy="1874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zh-TW" altLang="en-US" sz="117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華康雅宋體(P)" pitchFamily="2" charset="-120"/>
                <a:ea typeface="華康雅宋體(P)" pitchFamily="2" charset="-120"/>
              </a:rPr>
              <a:t>感謝聆聽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1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714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47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7147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7147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147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ctrTitle"/>
          </p:nvPr>
        </p:nvSpPr>
        <p:spPr>
          <a:xfrm>
            <a:off x="683568" y="1772816"/>
            <a:ext cx="7772400" cy="4032448"/>
          </a:xfrm>
        </p:spPr>
        <p:txBody>
          <a:bodyPr/>
          <a:lstStyle/>
          <a:p>
            <a:pPr lvl="0" algn="r">
              <a:spcBef>
                <a:spcPct val="40000"/>
              </a:spcBef>
            </a:pPr>
            <a:r>
              <a:rPr kumimoji="1" lang="zh-TW" altLang="en-US" sz="5400" cap="none" spc="0" dirty="0">
                <a:solidFill>
                  <a:srgbClr val="FF0000"/>
                </a:solidFill>
                <a:latin typeface="標楷體"/>
                <a:ea typeface="標楷體"/>
              </a:rPr>
              <a:t>照自己的肖像造了人</a:t>
            </a:r>
            <a:r>
              <a:rPr kumimoji="1" lang="zh-TW" altLang="en-US" sz="5400" cap="none" spc="0" dirty="0" smtClean="0">
                <a:solidFill>
                  <a:srgbClr val="FF0000"/>
                </a:solidFill>
                <a:latin typeface="標楷體"/>
                <a:ea typeface="標楷體"/>
              </a:rPr>
              <a:t>，</a:t>
            </a:r>
            <a:r>
              <a:rPr kumimoji="1" lang="en-US" altLang="zh-TW" sz="5400" cap="none" spc="0" dirty="0" smtClean="0">
                <a:solidFill>
                  <a:srgbClr val="FF0000"/>
                </a:solidFill>
                <a:latin typeface="標楷體"/>
                <a:ea typeface="標楷體"/>
              </a:rPr>
              <a:t/>
            </a:r>
            <a:br>
              <a:rPr kumimoji="1" lang="en-US" altLang="zh-TW" sz="5400" cap="none" spc="0" dirty="0" smtClean="0">
                <a:solidFill>
                  <a:srgbClr val="FF0000"/>
                </a:solidFill>
                <a:latin typeface="標楷體"/>
                <a:ea typeface="標楷體"/>
              </a:rPr>
            </a:br>
            <a:r>
              <a:rPr kumimoji="1" lang="zh-TW" altLang="en-US" sz="5400" cap="none" spc="0" dirty="0" smtClean="0">
                <a:solidFill>
                  <a:srgbClr val="FF0000"/>
                </a:solidFill>
                <a:latin typeface="標楷體"/>
                <a:ea typeface="標楷體"/>
              </a:rPr>
              <a:t>就是照</a:t>
            </a:r>
            <a:r>
              <a:rPr kumimoji="1" lang="zh-TW" altLang="en-US" sz="5400" cap="none" spc="0" dirty="0">
                <a:solidFill>
                  <a:srgbClr val="FF0000"/>
                </a:solidFill>
                <a:latin typeface="標楷體"/>
                <a:ea typeface="標楷體"/>
              </a:rPr>
              <a:t>神</a:t>
            </a:r>
            <a:r>
              <a:rPr kumimoji="1" lang="zh-TW" altLang="en-US" sz="5400" cap="none" spc="0" dirty="0" smtClean="0">
                <a:solidFill>
                  <a:srgbClr val="FF0000"/>
                </a:solidFill>
                <a:latin typeface="標楷體"/>
                <a:ea typeface="標楷體"/>
              </a:rPr>
              <a:t>的</a:t>
            </a:r>
            <a:r>
              <a:rPr kumimoji="1" lang="zh-TW" altLang="en-US" sz="5400" cap="none" spc="0" dirty="0">
                <a:solidFill>
                  <a:srgbClr val="FF0000"/>
                </a:solidFill>
                <a:latin typeface="標楷體"/>
                <a:ea typeface="標楷體"/>
              </a:rPr>
              <a:t>肖像造了</a:t>
            </a:r>
            <a:r>
              <a:rPr kumimoji="1" lang="zh-TW" altLang="en-US" sz="5400" cap="none" spc="0" dirty="0" smtClean="0">
                <a:solidFill>
                  <a:srgbClr val="FF0000"/>
                </a:solidFill>
                <a:latin typeface="標楷體"/>
                <a:ea typeface="標楷體"/>
              </a:rPr>
              <a:t>人。</a:t>
            </a:r>
            <a:r>
              <a:rPr kumimoji="1" lang="en-US" altLang="zh-TW" sz="5400" cap="none" spc="0" dirty="0" smtClean="0">
                <a:solidFill>
                  <a:srgbClr val="FF0000"/>
                </a:solidFill>
                <a:latin typeface="標楷體"/>
                <a:ea typeface="標楷體"/>
              </a:rPr>
              <a:t/>
            </a:r>
            <a:br>
              <a:rPr kumimoji="1" lang="en-US" altLang="zh-TW" sz="5400" cap="none" spc="0" dirty="0" smtClean="0">
                <a:solidFill>
                  <a:srgbClr val="FF0000"/>
                </a:solidFill>
                <a:latin typeface="標楷體"/>
                <a:ea typeface="標楷體"/>
              </a:rPr>
            </a:br>
            <a:r>
              <a:rPr kumimoji="1" lang="zh-TW" altLang="en-US" sz="2800" cap="none" spc="0" dirty="0" smtClean="0">
                <a:solidFill>
                  <a:srgbClr val="FF0000"/>
                </a:solidFill>
                <a:latin typeface="標楷體"/>
                <a:ea typeface="標楷體"/>
              </a:rPr>
              <a:t>創一</a:t>
            </a:r>
            <a:r>
              <a:rPr kumimoji="1" lang="en-US" altLang="zh-TW" sz="2800" cap="none" spc="0" dirty="0" smtClean="0">
                <a:solidFill>
                  <a:srgbClr val="FF0000"/>
                </a:solidFill>
                <a:latin typeface="標楷體"/>
                <a:ea typeface="標楷體"/>
              </a:rPr>
              <a:t>27</a:t>
            </a:r>
            <a:endParaRPr kumimoji="1" lang="zh-TW" altLang="zh-TW" sz="2800" cap="none" spc="0" dirty="0">
              <a:solidFill>
                <a:srgbClr val="FF0000"/>
              </a:solidFill>
              <a:latin typeface="標楷體"/>
              <a:ea typeface="標楷體"/>
            </a:endParaRPr>
          </a:p>
        </p:txBody>
      </p:sp>
    </p:spTree>
    <p:extLst>
      <p:ext uri="{BB962C8B-B14F-4D97-AF65-F5344CB8AC3E}">
        <p14:creationId xmlns:p14="http://schemas.microsoft.com/office/powerpoint/2010/main" val="3573408624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07-2-2-4">
  <a:themeElements>
    <a:clrScheme name="07-2-2-4 9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00"/>
      </a:hlink>
      <a:folHlink>
        <a:srgbClr val="000000"/>
      </a:folHlink>
    </a:clrScheme>
    <a:fontScheme name="07-2-2-4">
      <a:majorFont>
        <a:latin typeface="標楷體"/>
        <a:ea typeface="標楷體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07-2-2-4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07-2-2-4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07-2-2-4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07-2-2-4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07-2-2-4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07-2-2-4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07-2-2-4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07-2-2-4 8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00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07-2-2-4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000000"/>
        </a:hlink>
        <a:folHlink>
          <a:srgbClr val="0000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6_教育-06">
  <a:themeElements>
    <a:clrScheme name="1_教育-06 9">
      <a:dk1>
        <a:srgbClr val="000000"/>
      </a:dk1>
      <a:lt1>
        <a:srgbClr val="FFFFFF"/>
      </a:lt1>
      <a:dk2>
        <a:srgbClr val="4D4A82"/>
      </a:dk2>
      <a:lt2>
        <a:srgbClr val="FFFF00"/>
      </a:lt2>
      <a:accent1>
        <a:srgbClr val="0099CC"/>
      </a:accent1>
      <a:accent2>
        <a:srgbClr val="3366CC"/>
      </a:accent2>
      <a:accent3>
        <a:srgbClr val="B2B1C1"/>
      </a:accent3>
      <a:accent4>
        <a:srgbClr val="DADADA"/>
      </a:accent4>
      <a:accent5>
        <a:srgbClr val="AACAE2"/>
      </a:accent5>
      <a:accent6>
        <a:srgbClr val="2D5CB9"/>
      </a:accent6>
      <a:hlink>
        <a:srgbClr val="FFFF00"/>
      </a:hlink>
      <a:folHlink>
        <a:srgbClr val="E1E1B7"/>
      </a:folHlink>
    </a:clrScheme>
    <a:fontScheme name="1_教育-06">
      <a:majorFont>
        <a:latin typeface="Arial Black"/>
        <a:ea typeface="新細明體"/>
        <a:cs typeface=""/>
      </a:majorFont>
      <a:minorFont>
        <a:latin typeface="Times New Roman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TW" altLang="en-US" sz="2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TW" altLang="en-US" sz="2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1_教育-06 1">
        <a:dk1>
          <a:srgbClr val="5490A8"/>
        </a:dk1>
        <a:lt1>
          <a:srgbClr val="DDDDDD"/>
        </a:lt1>
        <a:dk2>
          <a:srgbClr val="00172E"/>
        </a:dk2>
        <a:lt2>
          <a:srgbClr val="CCECFF"/>
        </a:lt2>
        <a:accent1>
          <a:srgbClr val="0099CC"/>
        </a:accent1>
        <a:accent2>
          <a:srgbClr val="3366CC"/>
        </a:accent2>
        <a:accent3>
          <a:srgbClr val="AAABAD"/>
        </a:accent3>
        <a:accent4>
          <a:srgbClr val="BDBDBD"/>
        </a:accent4>
        <a:accent5>
          <a:srgbClr val="AACAE2"/>
        </a:accent5>
        <a:accent6>
          <a:srgbClr val="2D5CB9"/>
        </a:accent6>
        <a:hlink>
          <a:srgbClr val="99CCFF"/>
        </a:hlink>
        <a:folHlink>
          <a:srgbClr val="E1E1B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教育-06 2">
        <a:dk1>
          <a:srgbClr val="000000"/>
        </a:dk1>
        <a:lt1>
          <a:srgbClr val="FFFFFF"/>
        </a:lt1>
        <a:dk2>
          <a:srgbClr val="003366"/>
        </a:dk2>
        <a:lt2>
          <a:srgbClr val="5490A8"/>
        </a:lt2>
        <a:accent1>
          <a:srgbClr val="0099CC"/>
        </a:accent1>
        <a:accent2>
          <a:srgbClr val="3366CC"/>
        </a:accent2>
        <a:accent3>
          <a:srgbClr val="FFFFFF"/>
        </a:accent3>
        <a:accent4>
          <a:srgbClr val="000000"/>
        </a:accent4>
        <a:accent5>
          <a:srgbClr val="AACAE2"/>
        </a:accent5>
        <a:accent6>
          <a:srgbClr val="2D5CB9"/>
        </a:accent6>
        <a:hlink>
          <a:srgbClr val="99CCFF"/>
        </a:hlink>
        <a:folHlink>
          <a:srgbClr val="E1E1B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教育-06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教育-06 4">
        <a:dk1>
          <a:srgbClr val="000000"/>
        </a:dk1>
        <a:lt1>
          <a:srgbClr val="FFFFFF"/>
        </a:lt1>
        <a:dk2>
          <a:srgbClr val="666633"/>
        </a:dk2>
        <a:lt2>
          <a:srgbClr val="908A6C"/>
        </a:lt2>
        <a:accent1>
          <a:srgbClr val="808000"/>
        </a:accent1>
        <a:accent2>
          <a:srgbClr val="996633"/>
        </a:accent2>
        <a:accent3>
          <a:srgbClr val="FFFFFF"/>
        </a:accent3>
        <a:accent4>
          <a:srgbClr val="000000"/>
        </a:accent4>
        <a:accent5>
          <a:srgbClr val="C0C0AA"/>
        </a:accent5>
        <a:accent6>
          <a:srgbClr val="8A5C2D"/>
        </a:accent6>
        <a:hlink>
          <a:srgbClr val="CCCC00"/>
        </a:hlink>
        <a:folHlink>
          <a:srgbClr val="D6DE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教育-06 5">
        <a:dk1>
          <a:srgbClr val="000000"/>
        </a:dk1>
        <a:lt1>
          <a:srgbClr val="FFFFFF"/>
        </a:lt1>
        <a:dk2>
          <a:srgbClr val="181848"/>
        </a:dk2>
        <a:lt2>
          <a:srgbClr val="656F97"/>
        </a:lt2>
        <a:accent1>
          <a:srgbClr val="6666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B8B8FF"/>
        </a:accent5>
        <a:accent6>
          <a:srgbClr val="2D2D8A"/>
        </a:accent6>
        <a:hlink>
          <a:srgbClr val="9A9ABC"/>
        </a:hlink>
        <a:folHlink>
          <a:srgbClr val="D2B6C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教育-06 6">
        <a:dk1>
          <a:srgbClr val="CC0066"/>
        </a:dk1>
        <a:lt1>
          <a:srgbClr val="FFFFFF"/>
        </a:lt1>
        <a:dk2>
          <a:srgbClr val="000000"/>
        </a:dk2>
        <a:lt2>
          <a:srgbClr val="CC0099"/>
        </a:lt2>
        <a:accent1>
          <a:srgbClr val="FF9900"/>
        </a:accent1>
        <a:accent2>
          <a:srgbClr val="CC6600"/>
        </a:accent2>
        <a:accent3>
          <a:srgbClr val="AAAAAA"/>
        </a:accent3>
        <a:accent4>
          <a:srgbClr val="DADADA"/>
        </a:accent4>
        <a:accent5>
          <a:srgbClr val="FFCAAA"/>
        </a:accent5>
        <a:accent6>
          <a:srgbClr val="B95C00"/>
        </a:accent6>
        <a:hlink>
          <a:srgbClr val="009900"/>
        </a:hlink>
        <a:folHlink>
          <a:srgbClr val="A5002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教育-06 7">
        <a:dk1>
          <a:srgbClr val="000000"/>
        </a:dk1>
        <a:lt1>
          <a:srgbClr val="FFFFFF"/>
        </a:lt1>
        <a:dk2>
          <a:srgbClr val="4D4A82"/>
        </a:dk2>
        <a:lt2>
          <a:srgbClr val="CCECFF"/>
        </a:lt2>
        <a:accent1>
          <a:srgbClr val="0099CC"/>
        </a:accent1>
        <a:accent2>
          <a:srgbClr val="3366CC"/>
        </a:accent2>
        <a:accent3>
          <a:srgbClr val="B2B1C1"/>
        </a:accent3>
        <a:accent4>
          <a:srgbClr val="DADADA"/>
        </a:accent4>
        <a:accent5>
          <a:srgbClr val="AACAE2"/>
        </a:accent5>
        <a:accent6>
          <a:srgbClr val="2D5CB9"/>
        </a:accent6>
        <a:hlink>
          <a:srgbClr val="99CCFF"/>
        </a:hlink>
        <a:folHlink>
          <a:srgbClr val="E1E1B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教育-06 8">
        <a:dk1>
          <a:srgbClr val="000000"/>
        </a:dk1>
        <a:lt1>
          <a:srgbClr val="FFFFFF"/>
        </a:lt1>
        <a:dk2>
          <a:srgbClr val="4D4A82"/>
        </a:dk2>
        <a:lt2>
          <a:srgbClr val="FFFF00"/>
        </a:lt2>
        <a:accent1>
          <a:srgbClr val="0099CC"/>
        </a:accent1>
        <a:accent2>
          <a:srgbClr val="3366CC"/>
        </a:accent2>
        <a:accent3>
          <a:srgbClr val="B2B1C1"/>
        </a:accent3>
        <a:accent4>
          <a:srgbClr val="DADADA"/>
        </a:accent4>
        <a:accent5>
          <a:srgbClr val="AACAE2"/>
        </a:accent5>
        <a:accent6>
          <a:srgbClr val="2D5CB9"/>
        </a:accent6>
        <a:hlink>
          <a:srgbClr val="99CCFF"/>
        </a:hlink>
        <a:folHlink>
          <a:srgbClr val="E1E1B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教育-06 9">
        <a:dk1>
          <a:srgbClr val="000000"/>
        </a:dk1>
        <a:lt1>
          <a:srgbClr val="FFFFFF"/>
        </a:lt1>
        <a:dk2>
          <a:srgbClr val="4D4A82"/>
        </a:dk2>
        <a:lt2>
          <a:srgbClr val="FFFF00"/>
        </a:lt2>
        <a:accent1>
          <a:srgbClr val="0099CC"/>
        </a:accent1>
        <a:accent2>
          <a:srgbClr val="3366CC"/>
        </a:accent2>
        <a:accent3>
          <a:srgbClr val="B2B1C1"/>
        </a:accent3>
        <a:accent4>
          <a:srgbClr val="DADADA"/>
        </a:accent4>
        <a:accent5>
          <a:srgbClr val="AACAE2"/>
        </a:accent5>
        <a:accent6>
          <a:srgbClr val="2D5CB9"/>
        </a:accent6>
        <a:hlink>
          <a:srgbClr val="FFFF00"/>
        </a:hlink>
        <a:folHlink>
          <a:srgbClr val="E1E1B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教育-06 10">
        <a:dk1>
          <a:srgbClr val="000000"/>
        </a:dk1>
        <a:lt1>
          <a:srgbClr val="FF3300"/>
        </a:lt1>
        <a:dk2>
          <a:srgbClr val="4D4A82"/>
        </a:dk2>
        <a:lt2>
          <a:srgbClr val="FFFF00"/>
        </a:lt2>
        <a:accent1>
          <a:srgbClr val="0099CC"/>
        </a:accent1>
        <a:accent2>
          <a:srgbClr val="3366CC"/>
        </a:accent2>
        <a:accent3>
          <a:srgbClr val="B2B1C1"/>
        </a:accent3>
        <a:accent4>
          <a:srgbClr val="DA2A00"/>
        </a:accent4>
        <a:accent5>
          <a:srgbClr val="AACAE2"/>
        </a:accent5>
        <a:accent6>
          <a:srgbClr val="2D5CB9"/>
        </a:accent6>
        <a:hlink>
          <a:srgbClr val="FFFF00"/>
        </a:hlink>
        <a:folHlink>
          <a:srgbClr val="E1E1B7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7_教育-06">
  <a:themeElements>
    <a:clrScheme name="1_教育-06 9">
      <a:dk1>
        <a:srgbClr val="000000"/>
      </a:dk1>
      <a:lt1>
        <a:srgbClr val="FFFFFF"/>
      </a:lt1>
      <a:dk2>
        <a:srgbClr val="4D4A82"/>
      </a:dk2>
      <a:lt2>
        <a:srgbClr val="FFFF00"/>
      </a:lt2>
      <a:accent1>
        <a:srgbClr val="0099CC"/>
      </a:accent1>
      <a:accent2>
        <a:srgbClr val="3366CC"/>
      </a:accent2>
      <a:accent3>
        <a:srgbClr val="B2B1C1"/>
      </a:accent3>
      <a:accent4>
        <a:srgbClr val="DADADA"/>
      </a:accent4>
      <a:accent5>
        <a:srgbClr val="AACAE2"/>
      </a:accent5>
      <a:accent6>
        <a:srgbClr val="2D5CB9"/>
      </a:accent6>
      <a:hlink>
        <a:srgbClr val="FFFF00"/>
      </a:hlink>
      <a:folHlink>
        <a:srgbClr val="E1E1B7"/>
      </a:folHlink>
    </a:clrScheme>
    <a:fontScheme name="1_教育-06">
      <a:majorFont>
        <a:latin typeface="Arial Black"/>
        <a:ea typeface="新細明體"/>
        <a:cs typeface=""/>
      </a:majorFont>
      <a:minorFont>
        <a:latin typeface="Times New Roman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TW" altLang="en-US" sz="2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TW" altLang="en-US" sz="2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1_教育-06 1">
        <a:dk1>
          <a:srgbClr val="5490A8"/>
        </a:dk1>
        <a:lt1>
          <a:srgbClr val="DDDDDD"/>
        </a:lt1>
        <a:dk2>
          <a:srgbClr val="00172E"/>
        </a:dk2>
        <a:lt2>
          <a:srgbClr val="CCECFF"/>
        </a:lt2>
        <a:accent1>
          <a:srgbClr val="0099CC"/>
        </a:accent1>
        <a:accent2>
          <a:srgbClr val="3366CC"/>
        </a:accent2>
        <a:accent3>
          <a:srgbClr val="AAABAD"/>
        </a:accent3>
        <a:accent4>
          <a:srgbClr val="BDBDBD"/>
        </a:accent4>
        <a:accent5>
          <a:srgbClr val="AACAE2"/>
        </a:accent5>
        <a:accent6>
          <a:srgbClr val="2D5CB9"/>
        </a:accent6>
        <a:hlink>
          <a:srgbClr val="99CCFF"/>
        </a:hlink>
        <a:folHlink>
          <a:srgbClr val="E1E1B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教育-06 2">
        <a:dk1>
          <a:srgbClr val="000000"/>
        </a:dk1>
        <a:lt1>
          <a:srgbClr val="FFFFFF"/>
        </a:lt1>
        <a:dk2>
          <a:srgbClr val="003366"/>
        </a:dk2>
        <a:lt2>
          <a:srgbClr val="5490A8"/>
        </a:lt2>
        <a:accent1>
          <a:srgbClr val="0099CC"/>
        </a:accent1>
        <a:accent2>
          <a:srgbClr val="3366CC"/>
        </a:accent2>
        <a:accent3>
          <a:srgbClr val="FFFFFF"/>
        </a:accent3>
        <a:accent4>
          <a:srgbClr val="000000"/>
        </a:accent4>
        <a:accent5>
          <a:srgbClr val="AACAE2"/>
        </a:accent5>
        <a:accent6>
          <a:srgbClr val="2D5CB9"/>
        </a:accent6>
        <a:hlink>
          <a:srgbClr val="99CCFF"/>
        </a:hlink>
        <a:folHlink>
          <a:srgbClr val="E1E1B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教育-06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教育-06 4">
        <a:dk1>
          <a:srgbClr val="000000"/>
        </a:dk1>
        <a:lt1>
          <a:srgbClr val="FFFFFF"/>
        </a:lt1>
        <a:dk2>
          <a:srgbClr val="666633"/>
        </a:dk2>
        <a:lt2>
          <a:srgbClr val="908A6C"/>
        </a:lt2>
        <a:accent1>
          <a:srgbClr val="808000"/>
        </a:accent1>
        <a:accent2>
          <a:srgbClr val="996633"/>
        </a:accent2>
        <a:accent3>
          <a:srgbClr val="FFFFFF"/>
        </a:accent3>
        <a:accent4>
          <a:srgbClr val="000000"/>
        </a:accent4>
        <a:accent5>
          <a:srgbClr val="C0C0AA"/>
        </a:accent5>
        <a:accent6>
          <a:srgbClr val="8A5C2D"/>
        </a:accent6>
        <a:hlink>
          <a:srgbClr val="CCCC00"/>
        </a:hlink>
        <a:folHlink>
          <a:srgbClr val="D6DE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教育-06 5">
        <a:dk1>
          <a:srgbClr val="000000"/>
        </a:dk1>
        <a:lt1>
          <a:srgbClr val="FFFFFF"/>
        </a:lt1>
        <a:dk2>
          <a:srgbClr val="181848"/>
        </a:dk2>
        <a:lt2>
          <a:srgbClr val="656F97"/>
        </a:lt2>
        <a:accent1>
          <a:srgbClr val="6666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B8B8FF"/>
        </a:accent5>
        <a:accent6>
          <a:srgbClr val="2D2D8A"/>
        </a:accent6>
        <a:hlink>
          <a:srgbClr val="9A9ABC"/>
        </a:hlink>
        <a:folHlink>
          <a:srgbClr val="D2B6C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教育-06 6">
        <a:dk1>
          <a:srgbClr val="CC0066"/>
        </a:dk1>
        <a:lt1>
          <a:srgbClr val="FFFFFF"/>
        </a:lt1>
        <a:dk2>
          <a:srgbClr val="000000"/>
        </a:dk2>
        <a:lt2>
          <a:srgbClr val="CC0099"/>
        </a:lt2>
        <a:accent1>
          <a:srgbClr val="FF9900"/>
        </a:accent1>
        <a:accent2>
          <a:srgbClr val="CC6600"/>
        </a:accent2>
        <a:accent3>
          <a:srgbClr val="AAAAAA"/>
        </a:accent3>
        <a:accent4>
          <a:srgbClr val="DADADA"/>
        </a:accent4>
        <a:accent5>
          <a:srgbClr val="FFCAAA"/>
        </a:accent5>
        <a:accent6>
          <a:srgbClr val="B95C00"/>
        </a:accent6>
        <a:hlink>
          <a:srgbClr val="009900"/>
        </a:hlink>
        <a:folHlink>
          <a:srgbClr val="A5002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教育-06 7">
        <a:dk1>
          <a:srgbClr val="000000"/>
        </a:dk1>
        <a:lt1>
          <a:srgbClr val="FFFFFF"/>
        </a:lt1>
        <a:dk2>
          <a:srgbClr val="4D4A82"/>
        </a:dk2>
        <a:lt2>
          <a:srgbClr val="CCECFF"/>
        </a:lt2>
        <a:accent1>
          <a:srgbClr val="0099CC"/>
        </a:accent1>
        <a:accent2>
          <a:srgbClr val="3366CC"/>
        </a:accent2>
        <a:accent3>
          <a:srgbClr val="B2B1C1"/>
        </a:accent3>
        <a:accent4>
          <a:srgbClr val="DADADA"/>
        </a:accent4>
        <a:accent5>
          <a:srgbClr val="AACAE2"/>
        </a:accent5>
        <a:accent6>
          <a:srgbClr val="2D5CB9"/>
        </a:accent6>
        <a:hlink>
          <a:srgbClr val="99CCFF"/>
        </a:hlink>
        <a:folHlink>
          <a:srgbClr val="E1E1B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教育-06 8">
        <a:dk1>
          <a:srgbClr val="000000"/>
        </a:dk1>
        <a:lt1>
          <a:srgbClr val="FFFFFF"/>
        </a:lt1>
        <a:dk2>
          <a:srgbClr val="4D4A82"/>
        </a:dk2>
        <a:lt2>
          <a:srgbClr val="FFFF00"/>
        </a:lt2>
        <a:accent1>
          <a:srgbClr val="0099CC"/>
        </a:accent1>
        <a:accent2>
          <a:srgbClr val="3366CC"/>
        </a:accent2>
        <a:accent3>
          <a:srgbClr val="B2B1C1"/>
        </a:accent3>
        <a:accent4>
          <a:srgbClr val="DADADA"/>
        </a:accent4>
        <a:accent5>
          <a:srgbClr val="AACAE2"/>
        </a:accent5>
        <a:accent6>
          <a:srgbClr val="2D5CB9"/>
        </a:accent6>
        <a:hlink>
          <a:srgbClr val="99CCFF"/>
        </a:hlink>
        <a:folHlink>
          <a:srgbClr val="E1E1B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教育-06 9">
        <a:dk1>
          <a:srgbClr val="000000"/>
        </a:dk1>
        <a:lt1>
          <a:srgbClr val="FFFFFF"/>
        </a:lt1>
        <a:dk2>
          <a:srgbClr val="4D4A82"/>
        </a:dk2>
        <a:lt2>
          <a:srgbClr val="FFFF00"/>
        </a:lt2>
        <a:accent1>
          <a:srgbClr val="0099CC"/>
        </a:accent1>
        <a:accent2>
          <a:srgbClr val="3366CC"/>
        </a:accent2>
        <a:accent3>
          <a:srgbClr val="B2B1C1"/>
        </a:accent3>
        <a:accent4>
          <a:srgbClr val="DADADA"/>
        </a:accent4>
        <a:accent5>
          <a:srgbClr val="AACAE2"/>
        </a:accent5>
        <a:accent6>
          <a:srgbClr val="2D5CB9"/>
        </a:accent6>
        <a:hlink>
          <a:srgbClr val="FFFF00"/>
        </a:hlink>
        <a:folHlink>
          <a:srgbClr val="E1E1B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教育-06 10">
        <a:dk1>
          <a:srgbClr val="000000"/>
        </a:dk1>
        <a:lt1>
          <a:srgbClr val="FF3300"/>
        </a:lt1>
        <a:dk2>
          <a:srgbClr val="4D4A82"/>
        </a:dk2>
        <a:lt2>
          <a:srgbClr val="FFFF00"/>
        </a:lt2>
        <a:accent1>
          <a:srgbClr val="0099CC"/>
        </a:accent1>
        <a:accent2>
          <a:srgbClr val="3366CC"/>
        </a:accent2>
        <a:accent3>
          <a:srgbClr val="B2B1C1"/>
        </a:accent3>
        <a:accent4>
          <a:srgbClr val="DA2A00"/>
        </a:accent4>
        <a:accent5>
          <a:srgbClr val="AACAE2"/>
        </a:accent5>
        <a:accent6>
          <a:srgbClr val="2D5CB9"/>
        </a:accent6>
        <a:hlink>
          <a:srgbClr val="FFFF00"/>
        </a:hlink>
        <a:folHlink>
          <a:srgbClr val="E1E1B7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8_教育-06">
  <a:themeElements>
    <a:clrScheme name="1_教育-06 9">
      <a:dk1>
        <a:srgbClr val="000000"/>
      </a:dk1>
      <a:lt1>
        <a:srgbClr val="FFFFFF"/>
      </a:lt1>
      <a:dk2>
        <a:srgbClr val="4D4A82"/>
      </a:dk2>
      <a:lt2>
        <a:srgbClr val="FFFF00"/>
      </a:lt2>
      <a:accent1>
        <a:srgbClr val="0099CC"/>
      </a:accent1>
      <a:accent2>
        <a:srgbClr val="3366CC"/>
      </a:accent2>
      <a:accent3>
        <a:srgbClr val="B2B1C1"/>
      </a:accent3>
      <a:accent4>
        <a:srgbClr val="DADADA"/>
      </a:accent4>
      <a:accent5>
        <a:srgbClr val="AACAE2"/>
      </a:accent5>
      <a:accent6>
        <a:srgbClr val="2D5CB9"/>
      </a:accent6>
      <a:hlink>
        <a:srgbClr val="FFFF00"/>
      </a:hlink>
      <a:folHlink>
        <a:srgbClr val="E1E1B7"/>
      </a:folHlink>
    </a:clrScheme>
    <a:fontScheme name="1_教育-06">
      <a:majorFont>
        <a:latin typeface="Arial Black"/>
        <a:ea typeface="新細明體"/>
        <a:cs typeface=""/>
      </a:majorFont>
      <a:minorFont>
        <a:latin typeface="Times New Roman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TW" altLang="en-US" sz="2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TW" altLang="en-US" sz="2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1_教育-06 1">
        <a:dk1>
          <a:srgbClr val="5490A8"/>
        </a:dk1>
        <a:lt1>
          <a:srgbClr val="DDDDDD"/>
        </a:lt1>
        <a:dk2>
          <a:srgbClr val="00172E"/>
        </a:dk2>
        <a:lt2>
          <a:srgbClr val="CCECFF"/>
        </a:lt2>
        <a:accent1>
          <a:srgbClr val="0099CC"/>
        </a:accent1>
        <a:accent2>
          <a:srgbClr val="3366CC"/>
        </a:accent2>
        <a:accent3>
          <a:srgbClr val="AAABAD"/>
        </a:accent3>
        <a:accent4>
          <a:srgbClr val="BDBDBD"/>
        </a:accent4>
        <a:accent5>
          <a:srgbClr val="AACAE2"/>
        </a:accent5>
        <a:accent6>
          <a:srgbClr val="2D5CB9"/>
        </a:accent6>
        <a:hlink>
          <a:srgbClr val="99CCFF"/>
        </a:hlink>
        <a:folHlink>
          <a:srgbClr val="E1E1B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教育-06 2">
        <a:dk1>
          <a:srgbClr val="000000"/>
        </a:dk1>
        <a:lt1>
          <a:srgbClr val="FFFFFF"/>
        </a:lt1>
        <a:dk2>
          <a:srgbClr val="003366"/>
        </a:dk2>
        <a:lt2>
          <a:srgbClr val="5490A8"/>
        </a:lt2>
        <a:accent1>
          <a:srgbClr val="0099CC"/>
        </a:accent1>
        <a:accent2>
          <a:srgbClr val="3366CC"/>
        </a:accent2>
        <a:accent3>
          <a:srgbClr val="FFFFFF"/>
        </a:accent3>
        <a:accent4>
          <a:srgbClr val="000000"/>
        </a:accent4>
        <a:accent5>
          <a:srgbClr val="AACAE2"/>
        </a:accent5>
        <a:accent6>
          <a:srgbClr val="2D5CB9"/>
        </a:accent6>
        <a:hlink>
          <a:srgbClr val="99CCFF"/>
        </a:hlink>
        <a:folHlink>
          <a:srgbClr val="E1E1B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教育-06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教育-06 4">
        <a:dk1>
          <a:srgbClr val="000000"/>
        </a:dk1>
        <a:lt1>
          <a:srgbClr val="FFFFFF"/>
        </a:lt1>
        <a:dk2>
          <a:srgbClr val="666633"/>
        </a:dk2>
        <a:lt2>
          <a:srgbClr val="908A6C"/>
        </a:lt2>
        <a:accent1>
          <a:srgbClr val="808000"/>
        </a:accent1>
        <a:accent2>
          <a:srgbClr val="996633"/>
        </a:accent2>
        <a:accent3>
          <a:srgbClr val="FFFFFF"/>
        </a:accent3>
        <a:accent4>
          <a:srgbClr val="000000"/>
        </a:accent4>
        <a:accent5>
          <a:srgbClr val="C0C0AA"/>
        </a:accent5>
        <a:accent6>
          <a:srgbClr val="8A5C2D"/>
        </a:accent6>
        <a:hlink>
          <a:srgbClr val="CCCC00"/>
        </a:hlink>
        <a:folHlink>
          <a:srgbClr val="D6DE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教育-06 5">
        <a:dk1>
          <a:srgbClr val="000000"/>
        </a:dk1>
        <a:lt1>
          <a:srgbClr val="FFFFFF"/>
        </a:lt1>
        <a:dk2>
          <a:srgbClr val="181848"/>
        </a:dk2>
        <a:lt2>
          <a:srgbClr val="656F97"/>
        </a:lt2>
        <a:accent1>
          <a:srgbClr val="6666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B8B8FF"/>
        </a:accent5>
        <a:accent6>
          <a:srgbClr val="2D2D8A"/>
        </a:accent6>
        <a:hlink>
          <a:srgbClr val="9A9ABC"/>
        </a:hlink>
        <a:folHlink>
          <a:srgbClr val="D2B6C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教育-06 6">
        <a:dk1>
          <a:srgbClr val="CC0066"/>
        </a:dk1>
        <a:lt1>
          <a:srgbClr val="FFFFFF"/>
        </a:lt1>
        <a:dk2>
          <a:srgbClr val="000000"/>
        </a:dk2>
        <a:lt2>
          <a:srgbClr val="CC0099"/>
        </a:lt2>
        <a:accent1>
          <a:srgbClr val="FF9900"/>
        </a:accent1>
        <a:accent2>
          <a:srgbClr val="CC6600"/>
        </a:accent2>
        <a:accent3>
          <a:srgbClr val="AAAAAA"/>
        </a:accent3>
        <a:accent4>
          <a:srgbClr val="DADADA"/>
        </a:accent4>
        <a:accent5>
          <a:srgbClr val="FFCAAA"/>
        </a:accent5>
        <a:accent6>
          <a:srgbClr val="B95C00"/>
        </a:accent6>
        <a:hlink>
          <a:srgbClr val="009900"/>
        </a:hlink>
        <a:folHlink>
          <a:srgbClr val="A5002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教育-06 7">
        <a:dk1>
          <a:srgbClr val="000000"/>
        </a:dk1>
        <a:lt1>
          <a:srgbClr val="FFFFFF"/>
        </a:lt1>
        <a:dk2>
          <a:srgbClr val="4D4A82"/>
        </a:dk2>
        <a:lt2>
          <a:srgbClr val="CCECFF"/>
        </a:lt2>
        <a:accent1>
          <a:srgbClr val="0099CC"/>
        </a:accent1>
        <a:accent2>
          <a:srgbClr val="3366CC"/>
        </a:accent2>
        <a:accent3>
          <a:srgbClr val="B2B1C1"/>
        </a:accent3>
        <a:accent4>
          <a:srgbClr val="DADADA"/>
        </a:accent4>
        <a:accent5>
          <a:srgbClr val="AACAE2"/>
        </a:accent5>
        <a:accent6>
          <a:srgbClr val="2D5CB9"/>
        </a:accent6>
        <a:hlink>
          <a:srgbClr val="99CCFF"/>
        </a:hlink>
        <a:folHlink>
          <a:srgbClr val="E1E1B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教育-06 8">
        <a:dk1>
          <a:srgbClr val="000000"/>
        </a:dk1>
        <a:lt1>
          <a:srgbClr val="FFFFFF"/>
        </a:lt1>
        <a:dk2>
          <a:srgbClr val="4D4A82"/>
        </a:dk2>
        <a:lt2>
          <a:srgbClr val="FFFF00"/>
        </a:lt2>
        <a:accent1>
          <a:srgbClr val="0099CC"/>
        </a:accent1>
        <a:accent2>
          <a:srgbClr val="3366CC"/>
        </a:accent2>
        <a:accent3>
          <a:srgbClr val="B2B1C1"/>
        </a:accent3>
        <a:accent4>
          <a:srgbClr val="DADADA"/>
        </a:accent4>
        <a:accent5>
          <a:srgbClr val="AACAE2"/>
        </a:accent5>
        <a:accent6>
          <a:srgbClr val="2D5CB9"/>
        </a:accent6>
        <a:hlink>
          <a:srgbClr val="99CCFF"/>
        </a:hlink>
        <a:folHlink>
          <a:srgbClr val="E1E1B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教育-06 9">
        <a:dk1>
          <a:srgbClr val="000000"/>
        </a:dk1>
        <a:lt1>
          <a:srgbClr val="FFFFFF"/>
        </a:lt1>
        <a:dk2>
          <a:srgbClr val="4D4A82"/>
        </a:dk2>
        <a:lt2>
          <a:srgbClr val="FFFF00"/>
        </a:lt2>
        <a:accent1>
          <a:srgbClr val="0099CC"/>
        </a:accent1>
        <a:accent2>
          <a:srgbClr val="3366CC"/>
        </a:accent2>
        <a:accent3>
          <a:srgbClr val="B2B1C1"/>
        </a:accent3>
        <a:accent4>
          <a:srgbClr val="DADADA"/>
        </a:accent4>
        <a:accent5>
          <a:srgbClr val="AACAE2"/>
        </a:accent5>
        <a:accent6>
          <a:srgbClr val="2D5CB9"/>
        </a:accent6>
        <a:hlink>
          <a:srgbClr val="FFFF00"/>
        </a:hlink>
        <a:folHlink>
          <a:srgbClr val="E1E1B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教育-06 10">
        <a:dk1>
          <a:srgbClr val="000000"/>
        </a:dk1>
        <a:lt1>
          <a:srgbClr val="FF3300"/>
        </a:lt1>
        <a:dk2>
          <a:srgbClr val="4D4A82"/>
        </a:dk2>
        <a:lt2>
          <a:srgbClr val="FFFF00"/>
        </a:lt2>
        <a:accent1>
          <a:srgbClr val="0099CC"/>
        </a:accent1>
        <a:accent2>
          <a:srgbClr val="3366CC"/>
        </a:accent2>
        <a:accent3>
          <a:srgbClr val="B2B1C1"/>
        </a:accent3>
        <a:accent4>
          <a:srgbClr val="DA2A00"/>
        </a:accent4>
        <a:accent5>
          <a:srgbClr val="AACAE2"/>
        </a:accent5>
        <a:accent6>
          <a:srgbClr val="2D5CB9"/>
        </a:accent6>
        <a:hlink>
          <a:srgbClr val="FFFF00"/>
        </a:hlink>
        <a:folHlink>
          <a:srgbClr val="E1E1B7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10_教育-06">
  <a:themeElements>
    <a:clrScheme name="1_教育-06 9">
      <a:dk1>
        <a:srgbClr val="000000"/>
      </a:dk1>
      <a:lt1>
        <a:srgbClr val="FFFFFF"/>
      </a:lt1>
      <a:dk2>
        <a:srgbClr val="4D4A82"/>
      </a:dk2>
      <a:lt2>
        <a:srgbClr val="FFFF00"/>
      </a:lt2>
      <a:accent1>
        <a:srgbClr val="0099CC"/>
      </a:accent1>
      <a:accent2>
        <a:srgbClr val="3366CC"/>
      </a:accent2>
      <a:accent3>
        <a:srgbClr val="B2B1C1"/>
      </a:accent3>
      <a:accent4>
        <a:srgbClr val="DADADA"/>
      </a:accent4>
      <a:accent5>
        <a:srgbClr val="AACAE2"/>
      </a:accent5>
      <a:accent6>
        <a:srgbClr val="2D5CB9"/>
      </a:accent6>
      <a:hlink>
        <a:srgbClr val="FFFF00"/>
      </a:hlink>
      <a:folHlink>
        <a:srgbClr val="E1E1B7"/>
      </a:folHlink>
    </a:clrScheme>
    <a:fontScheme name="1_教育-06">
      <a:majorFont>
        <a:latin typeface="Arial Black"/>
        <a:ea typeface="新細明體"/>
        <a:cs typeface=""/>
      </a:majorFont>
      <a:minorFont>
        <a:latin typeface="Times New Roman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TW" altLang="en-US" sz="2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TW" altLang="en-US" sz="2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1_教育-06 1">
        <a:dk1>
          <a:srgbClr val="5490A8"/>
        </a:dk1>
        <a:lt1>
          <a:srgbClr val="DDDDDD"/>
        </a:lt1>
        <a:dk2>
          <a:srgbClr val="00172E"/>
        </a:dk2>
        <a:lt2>
          <a:srgbClr val="CCECFF"/>
        </a:lt2>
        <a:accent1>
          <a:srgbClr val="0099CC"/>
        </a:accent1>
        <a:accent2>
          <a:srgbClr val="3366CC"/>
        </a:accent2>
        <a:accent3>
          <a:srgbClr val="AAABAD"/>
        </a:accent3>
        <a:accent4>
          <a:srgbClr val="BDBDBD"/>
        </a:accent4>
        <a:accent5>
          <a:srgbClr val="AACAE2"/>
        </a:accent5>
        <a:accent6>
          <a:srgbClr val="2D5CB9"/>
        </a:accent6>
        <a:hlink>
          <a:srgbClr val="99CCFF"/>
        </a:hlink>
        <a:folHlink>
          <a:srgbClr val="E1E1B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教育-06 2">
        <a:dk1>
          <a:srgbClr val="000000"/>
        </a:dk1>
        <a:lt1>
          <a:srgbClr val="FFFFFF"/>
        </a:lt1>
        <a:dk2>
          <a:srgbClr val="003366"/>
        </a:dk2>
        <a:lt2>
          <a:srgbClr val="5490A8"/>
        </a:lt2>
        <a:accent1>
          <a:srgbClr val="0099CC"/>
        </a:accent1>
        <a:accent2>
          <a:srgbClr val="3366CC"/>
        </a:accent2>
        <a:accent3>
          <a:srgbClr val="FFFFFF"/>
        </a:accent3>
        <a:accent4>
          <a:srgbClr val="000000"/>
        </a:accent4>
        <a:accent5>
          <a:srgbClr val="AACAE2"/>
        </a:accent5>
        <a:accent6>
          <a:srgbClr val="2D5CB9"/>
        </a:accent6>
        <a:hlink>
          <a:srgbClr val="99CCFF"/>
        </a:hlink>
        <a:folHlink>
          <a:srgbClr val="E1E1B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教育-06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教育-06 4">
        <a:dk1>
          <a:srgbClr val="000000"/>
        </a:dk1>
        <a:lt1>
          <a:srgbClr val="FFFFFF"/>
        </a:lt1>
        <a:dk2>
          <a:srgbClr val="666633"/>
        </a:dk2>
        <a:lt2>
          <a:srgbClr val="908A6C"/>
        </a:lt2>
        <a:accent1>
          <a:srgbClr val="808000"/>
        </a:accent1>
        <a:accent2>
          <a:srgbClr val="996633"/>
        </a:accent2>
        <a:accent3>
          <a:srgbClr val="FFFFFF"/>
        </a:accent3>
        <a:accent4>
          <a:srgbClr val="000000"/>
        </a:accent4>
        <a:accent5>
          <a:srgbClr val="C0C0AA"/>
        </a:accent5>
        <a:accent6>
          <a:srgbClr val="8A5C2D"/>
        </a:accent6>
        <a:hlink>
          <a:srgbClr val="CCCC00"/>
        </a:hlink>
        <a:folHlink>
          <a:srgbClr val="D6DE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教育-06 5">
        <a:dk1>
          <a:srgbClr val="000000"/>
        </a:dk1>
        <a:lt1>
          <a:srgbClr val="FFFFFF"/>
        </a:lt1>
        <a:dk2>
          <a:srgbClr val="181848"/>
        </a:dk2>
        <a:lt2>
          <a:srgbClr val="656F97"/>
        </a:lt2>
        <a:accent1>
          <a:srgbClr val="6666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B8B8FF"/>
        </a:accent5>
        <a:accent6>
          <a:srgbClr val="2D2D8A"/>
        </a:accent6>
        <a:hlink>
          <a:srgbClr val="9A9ABC"/>
        </a:hlink>
        <a:folHlink>
          <a:srgbClr val="D2B6C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教育-06 6">
        <a:dk1>
          <a:srgbClr val="CC0066"/>
        </a:dk1>
        <a:lt1>
          <a:srgbClr val="FFFFFF"/>
        </a:lt1>
        <a:dk2>
          <a:srgbClr val="000000"/>
        </a:dk2>
        <a:lt2>
          <a:srgbClr val="CC0099"/>
        </a:lt2>
        <a:accent1>
          <a:srgbClr val="FF9900"/>
        </a:accent1>
        <a:accent2>
          <a:srgbClr val="CC6600"/>
        </a:accent2>
        <a:accent3>
          <a:srgbClr val="AAAAAA"/>
        </a:accent3>
        <a:accent4>
          <a:srgbClr val="DADADA"/>
        </a:accent4>
        <a:accent5>
          <a:srgbClr val="FFCAAA"/>
        </a:accent5>
        <a:accent6>
          <a:srgbClr val="B95C00"/>
        </a:accent6>
        <a:hlink>
          <a:srgbClr val="009900"/>
        </a:hlink>
        <a:folHlink>
          <a:srgbClr val="A5002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教育-06 7">
        <a:dk1>
          <a:srgbClr val="000000"/>
        </a:dk1>
        <a:lt1>
          <a:srgbClr val="FFFFFF"/>
        </a:lt1>
        <a:dk2>
          <a:srgbClr val="4D4A82"/>
        </a:dk2>
        <a:lt2>
          <a:srgbClr val="CCECFF"/>
        </a:lt2>
        <a:accent1>
          <a:srgbClr val="0099CC"/>
        </a:accent1>
        <a:accent2>
          <a:srgbClr val="3366CC"/>
        </a:accent2>
        <a:accent3>
          <a:srgbClr val="B2B1C1"/>
        </a:accent3>
        <a:accent4>
          <a:srgbClr val="DADADA"/>
        </a:accent4>
        <a:accent5>
          <a:srgbClr val="AACAE2"/>
        </a:accent5>
        <a:accent6>
          <a:srgbClr val="2D5CB9"/>
        </a:accent6>
        <a:hlink>
          <a:srgbClr val="99CCFF"/>
        </a:hlink>
        <a:folHlink>
          <a:srgbClr val="E1E1B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教育-06 8">
        <a:dk1>
          <a:srgbClr val="000000"/>
        </a:dk1>
        <a:lt1>
          <a:srgbClr val="FFFFFF"/>
        </a:lt1>
        <a:dk2>
          <a:srgbClr val="4D4A82"/>
        </a:dk2>
        <a:lt2>
          <a:srgbClr val="FFFF00"/>
        </a:lt2>
        <a:accent1>
          <a:srgbClr val="0099CC"/>
        </a:accent1>
        <a:accent2>
          <a:srgbClr val="3366CC"/>
        </a:accent2>
        <a:accent3>
          <a:srgbClr val="B2B1C1"/>
        </a:accent3>
        <a:accent4>
          <a:srgbClr val="DADADA"/>
        </a:accent4>
        <a:accent5>
          <a:srgbClr val="AACAE2"/>
        </a:accent5>
        <a:accent6>
          <a:srgbClr val="2D5CB9"/>
        </a:accent6>
        <a:hlink>
          <a:srgbClr val="99CCFF"/>
        </a:hlink>
        <a:folHlink>
          <a:srgbClr val="E1E1B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教育-06 9">
        <a:dk1>
          <a:srgbClr val="000000"/>
        </a:dk1>
        <a:lt1>
          <a:srgbClr val="FFFFFF"/>
        </a:lt1>
        <a:dk2>
          <a:srgbClr val="4D4A82"/>
        </a:dk2>
        <a:lt2>
          <a:srgbClr val="FFFF00"/>
        </a:lt2>
        <a:accent1>
          <a:srgbClr val="0099CC"/>
        </a:accent1>
        <a:accent2>
          <a:srgbClr val="3366CC"/>
        </a:accent2>
        <a:accent3>
          <a:srgbClr val="B2B1C1"/>
        </a:accent3>
        <a:accent4>
          <a:srgbClr val="DADADA"/>
        </a:accent4>
        <a:accent5>
          <a:srgbClr val="AACAE2"/>
        </a:accent5>
        <a:accent6>
          <a:srgbClr val="2D5CB9"/>
        </a:accent6>
        <a:hlink>
          <a:srgbClr val="FFFF00"/>
        </a:hlink>
        <a:folHlink>
          <a:srgbClr val="E1E1B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教育-06 10">
        <a:dk1>
          <a:srgbClr val="000000"/>
        </a:dk1>
        <a:lt1>
          <a:srgbClr val="FF3300"/>
        </a:lt1>
        <a:dk2>
          <a:srgbClr val="4D4A82"/>
        </a:dk2>
        <a:lt2>
          <a:srgbClr val="FFFF00"/>
        </a:lt2>
        <a:accent1>
          <a:srgbClr val="0099CC"/>
        </a:accent1>
        <a:accent2>
          <a:srgbClr val="3366CC"/>
        </a:accent2>
        <a:accent3>
          <a:srgbClr val="B2B1C1"/>
        </a:accent3>
        <a:accent4>
          <a:srgbClr val="DA2A00"/>
        </a:accent4>
        <a:accent5>
          <a:srgbClr val="AACAE2"/>
        </a:accent5>
        <a:accent6>
          <a:srgbClr val="2D5CB9"/>
        </a:accent6>
        <a:hlink>
          <a:srgbClr val="FFFF00"/>
        </a:hlink>
        <a:folHlink>
          <a:srgbClr val="E1E1B7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18_教育-06">
  <a:themeElements>
    <a:clrScheme name="">
      <a:dk1>
        <a:srgbClr val="000000"/>
      </a:dk1>
      <a:lt1>
        <a:srgbClr val="FFFFFF"/>
      </a:lt1>
      <a:dk2>
        <a:srgbClr val="4D4A82"/>
      </a:dk2>
      <a:lt2>
        <a:srgbClr val="000066"/>
      </a:lt2>
      <a:accent1>
        <a:srgbClr val="0099CC"/>
      </a:accent1>
      <a:accent2>
        <a:srgbClr val="3366CC"/>
      </a:accent2>
      <a:accent3>
        <a:srgbClr val="B2B1C1"/>
      </a:accent3>
      <a:accent4>
        <a:srgbClr val="DADADA"/>
      </a:accent4>
      <a:accent5>
        <a:srgbClr val="AACAE2"/>
      </a:accent5>
      <a:accent6>
        <a:srgbClr val="2D5CB9"/>
      </a:accent6>
      <a:hlink>
        <a:srgbClr val="FFFF00"/>
      </a:hlink>
      <a:folHlink>
        <a:srgbClr val="CCFF33"/>
      </a:folHlink>
    </a:clrScheme>
    <a:fontScheme name="1_教育-06">
      <a:majorFont>
        <a:latin typeface="Arial Black"/>
        <a:ea typeface="標楷體"/>
        <a:cs typeface=""/>
      </a:majorFont>
      <a:minorFont>
        <a:latin typeface="Times New Roman"/>
        <a:ea typeface="標楷體"/>
        <a:cs typeface=""/>
      </a:minorFont>
    </a:fontScheme>
    <a:fmtScheme name="波形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TW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ea typeface="文鼎粗魏碑" pitchFamily="65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TW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ea typeface="文鼎粗魏碑" pitchFamily="65" charset="-120"/>
          </a:defRPr>
        </a:defPPr>
      </a:lstStyle>
    </a:lnDef>
  </a:objectDefaults>
  <a:extraClrSchemeLst>
    <a:extraClrScheme>
      <a:clrScheme name="1_教育-06 1">
        <a:dk1>
          <a:srgbClr val="5490A8"/>
        </a:dk1>
        <a:lt1>
          <a:srgbClr val="DDDDDD"/>
        </a:lt1>
        <a:dk2>
          <a:srgbClr val="00172E"/>
        </a:dk2>
        <a:lt2>
          <a:srgbClr val="CCECFF"/>
        </a:lt2>
        <a:accent1>
          <a:srgbClr val="0099CC"/>
        </a:accent1>
        <a:accent2>
          <a:srgbClr val="3366CC"/>
        </a:accent2>
        <a:accent3>
          <a:srgbClr val="AAABAD"/>
        </a:accent3>
        <a:accent4>
          <a:srgbClr val="BDBDBD"/>
        </a:accent4>
        <a:accent5>
          <a:srgbClr val="AACAE2"/>
        </a:accent5>
        <a:accent6>
          <a:srgbClr val="2D5CB9"/>
        </a:accent6>
        <a:hlink>
          <a:srgbClr val="99CCFF"/>
        </a:hlink>
        <a:folHlink>
          <a:srgbClr val="E1E1B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教育-06 2">
        <a:dk1>
          <a:srgbClr val="000000"/>
        </a:dk1>
        <a:lt1>
          <a:srgbClr val="FFFFFF"/>
        </a:lt1>
        <a:dk2>
          <a:srgbClr val="003366"/>
        </a:dk2>
        <a:lt2>
          <a:srgbClr val="5490A8"/>
        </a:lt2>
        <a:accent1>
          <a:srgbClr val="0099CC"/>
        </a:accent1>
        <a:accent2>
          <a:srgbClr val="3366CC"/>
        </a:accent2>
        <a:accent3>
          <a:srgbClr val="FFFFFF"/>
        </a:accent3>
        <a:accent4>
          <a:srgbClr val="000000"/>
        </a:accent4>
        <a:accent5>
          <a:srgbClr val="AACAE2"/>
        </a:accent5>
        <a:accent6>
          <a:srgbClr val="2D5CB9"/>
        </a:accent6>
        <a:hlink>
          <a:srgbClr val="99CCFF"/>
        </a:hlink>
        <a:folHlink>
          <a:srgbClr val="E1E1B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教育-06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教育-06 4">
        <a:dk1>
          <a:srgbClr val="000000"/>
        </a:dk1>
        <a:lt1>
          <a:srgbClr val="FFFFFF"/>
        </a:lt1>
        <a:dk2>
          <a:srgbClr val="666633"/>
        </a:dk2>
        <a:lt2>
          <a:srgbClr val="908A6C"/>
        </a:lt2>
        <a:accent1>
          <a:srgbClr val="808000"/>
        </a:accent1>
        <a:accent2>
          <a:srgbClr val="996633"/>
        </a:accent2>
        <a:accent3>
          <a:srgbClr val="FFFFFF"/>
        </a:accent3>
        <a:accent4>
          <a:srgbClr val="000000"/>
        </a:accent4>
        <a:accent5>
          <a:srgbClr val="C0C0AA"/>
        </a:accent5>
        <a:accent6>
          <a:srgbClr val="8A5C2D"/>
        </a:accent6>
        <a:hlink>
          <a:srgbClr val="CCCC00"/>
        </a:hlink>
        <a:folHlink>
          <a:srgbClr val="D6DE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教育-06 5">
        <a:dk1>
          <a:srgbClr val="000000"/>
        </a:dk1>
        <a:lt1>
          <a:srgbClr val="FFFFFF"/>
        </a:lt1>
        <a:dk2>
          <a:srgbClr val="181848"/>
        </a:dk2>
        <a:lt2>
          <a:srgbClr val="656F97"/>
        </a:lt2>
        <a:accent1>
          <a:srgbClr val="6666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B8B8FF"/>
        </a:accent5>
        <a:accent6>
          <a:srgbClr val="2D2D8A"/>
        </a:accent6>
        <a:hlink>
          <a:srgbClr val="9A9ABC"/>
        </a:hlink>
        <a:folHlink>
          <a:srgbClr val="D2B6C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教育-06 6">
        <a:dk1>
          <a:srgbClr val="CC0066"/>
        </a:dk1>
        <a:lt1>
          <a:srgbClr val="FFFFFF"/>
        </a:lt1>
        <a:dk2>
          <a:srgbClr val="000000"/>
        </a:dk2>
        <a:lt2>
          <a:srgbClr val="CC0099"/>
        </a:lt2>
        <a:accent1>
          <a:srgbClr val="FF9900"/>
        </a:accent1>
        <a:accent2>
          <a:srgbClr val="CC6600"/>
        </a:accent2>
        <a:accent3>
          <a:srgbClr val="AAAAAA"/>
        </a:accent3>
        <a:accent4>
          <a:srgbClr val="DADADA"/>
        </a:accent4>
        <a:accent5>
          <a:srgbClr val="FFCAAA"/>
        </a:accent5>
        <a:accent6>
          <a:srgbClr val="B95C00"/>
        </a:accent6>
        <a:hlink>
          <a:srgbClr val="009900"/>
        </a:hlink>
        <a:folHlink>
          <a:srgbClr val="A5002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教育-06 7">
        <a:dk1>
          <a:srgbClr val="000000"/>
        </a:dk1>
        <a:lt1>
          <a:srgbClr val="FFFFFF"/>
        </a:lt1>
        <a:dk2>
          <a:srgbClr val="4D4A82"/>
        </a:dk2>
        <a:lt2>
          <a:srgbClr val="CCECFF"/>
        </a:lt2>
        <a:accent1>
          <a:srgbClr val="0099CC"/>
        </a:accent1>
        <a:accent2>
          <a:srgbClr val="3366CC"/>
        </a:accent2>
        <a:accent3>
          <a:srgbClr val="B2B1C1"/>
        </a:accent3>
        <a:accent4>
          <a:srgbClr val="DADADA"/>
        </a:accent4>
        <a:accent5>
          <a:srgbClr val="AACAE2"/>
        </a:accent5>
        <a:accent6>
          <a:srgbClr val="2D5CB9"/>
        </a:accent6>
        <a:hlink>
          <a:srgbClr val="99CCFF"/>
        </a:hlink>
        <a:folHlink>
          <a:srgbClr val="E1E1B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教育-06 8">
        <a:dk1>
          <a:srgbClr val="000000"/>
        </a:dk1>
        <a:lt1>
          <a:srgbClr val="FFFFFF"/>
        </a:lt1>
        <a:dk2>
          <a:srgbClr val="4D4A82"/>
        </a:dk2>
        <a:lt2>
          <a:srgbClr val="000066"/>
        </a:lt2>
        <a:accent1>
          <a:srgbClr val="0099CC"/>
        </a:accent1>
        <a:accent2>
          <a:srgbClr val="3366CC"/>
        </a:accent2>
        <a:accent3>
          <a:srgbClr val="B2B1C1"/>
        </a:accent3>
        <a:accent4>
          <a:srgbClr val="DADADA"/>
        </a:accent4>
        <a:accent5>
          <a:srgbClr val="AACAE2"/>
        </a:accent5>
        <a:accent6>
          <a:srgbClr val="2D5CB9"/>
        </a:accent6>
        <a:hlink>
          <a:srgbClr val="99CCFF"/>
        </a:hlink>
        <a:folHlink>
          <a:srgbClr val="E1E1B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教育-06 9">
        <a:dk1>
          <a:srgbClr val="000000"/>
        </a:dk1>
        <a:lt1>
          <a:srgbClr val="FFFFFF"/>
        </a:lt1>
        <a:dk2>
          <a:srgbClr val="4D4A82"/>
        </a:dk2>
        <a:lt2>
          <a:srgbClr val="000066"/>
        </a:lt2>
        <a:accent1>
          <a:srgbClr val="0099CC"/>
        </a:accent1>
        <a:accent2>
          <a:srgbClr val="3366CC"/>
        </a:accent2>
        <a:accent3>
          <a:srgbClr val="B2B1C1"/>
        </a:accent3>
        <a:accent4>
          <a:srgbClr val="DADADA"/>
        </a:accent4>
        <a:accent5>
          <a:srgbClr val="AACAE2"/>
        </a:accent5>
        <a:accent6>
          <a:srgbClr val="2D5CB9"/>
        </a:accent6>
        <a:hlink>
          <a:srgbClr val="CC0000"/>
        </a:hlink>
        <a:folHlink>
          <a:srgbClr val="E1E1B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教育-06 10">
        <a:dk1>
          <a:srgbClr val="000000"/>
        </a:dk1>
        <a:lt1>
          <a:srgbClr val="FFFFFF"/>
        </a:lt1>
        <a:dk2>
          <a:srgbClr val="4D4A82"/>
        </a:dk2>
        <a:lt2>
          <a:srgbClr val="000066"/>
        </a:lt2>
        <a:accent1>
          <a:srgbClr val="0099CC"/>
        </a:accent1>
        <a:accent2>
          <a:srgbClr val="3366CC"/>
        </a:accent2>
        <a:accent3>
          <a:srgbClr val="B2B1C1"/>
        </a:accent3>
        <a:accent4>
          <a:srgbClr val="DADADA"/>
        </a:accent4>
        <a:accent5>
          <a:srgbClr val="AACAE2"/>
        </a:accent5>
        <a:accent6>
          <a:srgbClr val="2D5CB9"/>
        </a:accent6>
        <a:hlink>
          <a:srgbClr val="CC0000"/>
        </a:hlink>
        <a:folHlink>
          <a:srgbClr val="0066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教育-06 11">
        <a:dk1>
          <a:srgbClr val="000000"/>
        </a:dk1>
        <a:lt1>
          <a:srgbClr val="FFFFFF"/>
        </a:lt1>
        <a:dk2>
          <a:srgbClr val="4D4A82"/>
        </a:dk2>
        <a:lt2>
          <a:srgbClr val="000066"/>
        </a:lt2>
        <a:accent1>
          <a:srgbClr val="0099CC"/>
        </a:accent1>
        <a:accent2>
          <a:srgbClr val="3366CC"/>
        </a:accent2>
        <a:accent3>
          <a:srgbClr val="B2B1C1"/>
        </a:accent3>
        <a:accent4>
          <a:srgbClr val="DADADA"/>
        </a:accent4>
        <a:accent5>
          <a:srgbClr val="AACAE2"/>
        </a:accent5>
        <a:accent6>
          <a:srgbClr val="2D5CB9"/>
        </a:accent6>
        <a:hlink>
          <a:srgbClr val="FF6600"/>
        </a:hlink>
        <a:folHlink>
          <a:srgbClr val="99FF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教育-06 12">
        <a:dk1>
          <a:srgbClr val="000000"/>
        </a:dk1>
        <a:lt1>
          <a:srgbClr val="FFFFFF"/>
        </a:lt1>
        <a:dk2>
          <a:srgbClr val="4D4A82"/>
        </a:dk2>
        <a:lt2>
          <a:srgbClr val="000066"/>
        </a:lt2>
        <a:accent1>
          <a:srgbClr val="0099CC"/>
        </a:accent1>
        <a:accent2>
          <a:srgbClr val="3366CC"/>
        </a:accent2>
        <a:accent3>
          <a:srgbClr val="B2B1C1"/>
        </a:accent3>
        <a:accent4>
          <a:srgbClr val="DADADA"/>
        </a:accent4>
        <a:accent5>
          <a:srgbClr val="AACAE2"/>
        </a:accent5>
        <a:accent6>
          <a:srgbClr val="2D5CB9"/>
        </a:accent6>
        <a:hlink>
          <a:srgbClr val="FFCC00"/>
        </a:hlink>
        <a:folHlink>
          <a:srgbClr val="CCFF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教育-06 13">
        <a:dk1>
          <a:srgbClr val="000000"/>
        </a:dk1>
        <a:lt1>
          <a:srgbClr val="FFFFFF"/>
        </a:lt1>
        <a:dk2>
          <a:srgbClr val="4D4A82"/>
        </a:dk2>
        <a:lt2>
          <a:srgbClr val="000066"/>
        </a:lt2>
        <a:accent1>
          <a:srgbClr val="0099CC"/>
        </a:accent1>
        <a:accent2>
          <a:srgbClr val="3366CC"/>
        </a:accent2>
        <a:accent3>
          <a:srgbClr val="B2B1C1"/>
        </a:accent3>
        <a:accent4>
          <a:srgbClr val="DADADA"/>
        </a:accent4>
        <a:accent5>
          <a:srgbClr val="AACAE2"/>
        </a:accent5>
        <a:accent6>
          <a:srgbClr val="2D5CB9"/>
        </a:accent6>
        <a:hlink>
          <a:srgbClr val="FF9900"/>
        </a:hlink>
        <a:folHlink>
          <a:srgbClr val="CCFF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教育-06 14">
        <a:dk1>
          <a:srgbClr val="000000"/>
        </a:dk1>
        <a:lt1>
          <a:srgbClr val="FFFFFF"/>
        </a:lt1>
        <a:dk2>
          <a:srgbClr val="4D4A82"/>
        </a:dk2>
        <a:lt2>
          <a:srgbClr val="000066"/>
        </a:lt2>
        <a:accent1>
          <a:srgbClr val="0099CC"/>
        </a:accent1>
        <a:accent2>
          <a:srgbClr val="3366CC"/>
        </a:accent2>
        <a:accent3>
          <a:srgbClr val="B2B1C1"/>
        </a:accent3>
        <a:accent4>
          <a:srgbClr val="DADADA"/>
        </a:accent4>
        <a:accent5>
          <a:srgbClr val="AACAE2"/>
        </a:accent5>
        <a:accent6>
          <a:srgbClr val="2D5CB9"/>
        </a:accent6>
        <a:hlink>
          <a:srgbClr val="00FF00"/>
        </a:hlink>
        <a:folHlink>
          <a:srgbClr val="CCFF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教育-06 15">
        <a:dk1>
          <a:srgbClr val="000000"/>
        </a:dk1>
        <a:lt1>
          <a:srgbClr val="FFFFFF"/>
        </a:lt1>
        <a:dk2>
          <a:srgbClr val="4D4A82"/>
        </a:dk2>
        <a:lt2>
          <a:srgbClr val="000066"/>
        </a:lt2>
        <a:accent1>
          <a:srgbClr val="0099CC"/>
        </a:accent1>
        <a:accent2>
          <a:srgbClr val="3366CC"/>
        </a:accent2>
        <a:accent3>
          <a:srgbClr val="B2B1C1"/>
        </a:accent3>
        <a:accent4>
          <a:srgbClr val="DADADA"/>
        </a:accent4>
        <a:accent5>
          <a:srgbClr val="AACAE2"/>
        </a:accent5>
        <a:accent6>
          <a:srgbClr val="2D5CB9"/>
        </a:accent6>
        <a:hlink>
          <a:srgbClr val="99FF33"/>
        </a:hlink>
        <a:folHlink>
          <a:srgbClr val="CCFF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教育-06 16">
        <a:dk1>
          <a:srgbClr val="000000"/>
        </a:dk1>
        <a:lt1>
          <a:srgbClr val="FFFFFF"/>
        </a:lt1>
        <a:dk2>
          <a:srgbClr val="4D4A82"/>
        </a:dk2>
        <a:lt2>
          <a:srgbClr val="000066"/>
        </a:lt2>
        <a:accent1>
          <a:srgbClr val="0099CC"/>
        </a:accent1>
        <a:accent2>
          <a:srgbClr val="3366CC"/>
        </a:accent2>
        <a:accent3>
          <a:srgbClr val="B2B1C1"/>
        </a:accent3>
        <a:accent4>
          <a:srgbClr val="DADADA"/>
        </a:accent4>
        <a:accent5>
          <a:srgbClr val="AACAE2"/>
        </a:accent5>
        <a:accent6>
          <a:srgbClr val="2D5CB9"/>
        </a:accent6>
        <a:hlink>
          <a:srgbClr val="00FFFF"/>
        </a:hlink>
        <a:folHlink>
          <a:srgbClr val="CCFF33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1_07-2-2-4">
  <a:themeElements>
    <a:clrScheme name="07-2-2-4 9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00"/>
      </a:hlink>
      <a:folHlink>
        <a:srgbClr val="000000"/>
      </a:folHlink>
    </a:clrScheme>
    <a:fontScheme name="07-2-2-4">
      <a:majorFont>
        <a:latin typeface="標楷體"/>
        <a:ea typeface="標楷體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07-2-2-4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07-2-2-4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07-2-2-4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07-2-2-4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07-2-2-4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07-2-2-4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07-2-2-4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07-2-2-4 8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00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07-2-2-4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000000"/>
        </a:hlink>
        <a:folHlink>
          <a:srgbClr val="0000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1_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個人網頁 (線上)">
  <a:themeElements>
    <a:clrScheme name="個人網頁 (線上).pot 1">
      <a:dk1>
        <a:srgbClr val="000000"/>
      </a:dk1>
      <a:lt1>
        <a:srgbClr val="FFFFFF"/>
      </a:lt1>
      <a:dk2>
        <a:srgbClr val="1E2E53"/>
      </a:dk2>
      <a:lt2>
        <a:srgbClr val="FFCC00"/>
      </a:lt2>
      <a:accent1>
        <a:srgbClr val="FF9933"/>
      </a:accent1>
      <a:accent2>
        <a:srgbClr val="336699"/>
      </a:accent2>
      <a:accent3>
        <a:srgbClr val="ABADB3"/>
      </a:accent3>
      <a:accent4>
        <a:srgbClr val="DADADA"/>
      </a:accent4>
      <a:accent5>
        <a:srgbClr val="FFCAAD"/>
      </a:accent5>
      <a:accent6>
        <a:srgbClr val="2D5C8A"/>
      </a:accent6>
      <a:hlink>
        <a:srgbClr val="EAEAEA"/>
      </a:hlink>
      <a:folHlink>
        <a:srgbClr val="A73737"/>
      </a:folHlink>
    </a:clrScheme>
    <a:fontScheme name="個人網頁 (線上).pot">
      <a:majorFont>
        <a:latin typeface="Arial"/>
        <a:ea typeface="標楷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ea typeface="標楷體" pitchFamily="65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ea typeface="標楷體" pitchFamily="65" charset="-120"/>
          </a:defRPr>
        </a:defPPr>
      </a:lstStyle>
    </a:lnDef>
  </a:objectDefaults>
  <a:extraClrSchemeLst>
    <a:extraClrScheme>
      <a:clrScheme name="個人網頁 (線上).pot 1">
        <a:dk1>
          <a:srgbClr val="000000"/>
        </a:dk1>
        <a:lt1>
          <a:srgbClr val="FFFFFF"/>
        </a:lt1>
        <a:dk2>
          <a:srgbClr val="1E2E53"/>
        </a:dk2>
        <a:lt2>
          <a:srgbClr val="FFCC00"/>
        </a:lt2>
        <a:accent1>
          <a:srgbClr val="FF9933"/>
        </a:accent1>
        <a:accent2>
          <a:srgbClr val="336699"/>
        </a:accent2>
        <a:accent3>
          <a:srgbClr val="ABADB3"/>
        </a:accent3>
        <a:accent4>
          <a:srgbClr val="DADADA"/>
        </a:accent4>
        <a:accent5>
          <a:srgbClr val="FFCAAD"/>
        </a:accent5>
        <a:accent6>
          <a:srgbClr val="2D5C8A"/>
        </a:accent6>
        <a:hlink>
          <a:srgbClr val="EAEAEA"/>
        </a:hlink>
        <a:folHlink>
          <a:srgbClr val="A737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個人網頁 (線上).pot 2">
        <a:dk1>
          <a:srgbClr val="663300"/>
        </a:dk1>
        <a:lt1>
          <a:srgbClr val="FFFFFF"/>
        </a:lt1>
        <a:dk2>
          <a:srgbClr val="996633"/>
        </a:dk2>
        <a:lt2>
          <a:srgbClr val="868686"/>
        </a:lt2>
        <a:accent1>
          <a:srgbClr val="FF9900"/>
        </a:accent1>
        <a:accent2>
          <a:srgbClr val="CC6600"/>
        </a:accent2>
        <a:accent3>
          <a:srgbClr val="FFFFFF"/>
        </a:accent3>
        <a:accent4>
          <a:srgbClr val="562A00"/>
        </a:accent4>
        <a:accent5>
          <a:srgbClr val="FFCAAA"/>
        </a:accent5>
        <a:accent6>
          <a:srgbClr val="B95C00"/>
        </a:accent6>
        <a:hlink>
          <a:srgbClr val="FFCC00"/>
        </a:hlink>
        <a:folHlink>
          <a:srgbClr val="CCCC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個人網頁 (線上).pot 3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EAEAEA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555555"/>
        </a:accent6>
        <a:hlink>
          <a:srgbClr val="969696"/>
        </a:hlink>
        <a:folHlink>
          <a:srgbClr val="CBCBC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9.xml><?xml version="1.0" encoding="utf-8"?>
<a:theme xmlns:a="http://schemas.openxmlformats.org/drawingml/2006/main" name="1_麥田設計範本">
  <a:themeElements>
    <a:clrScheme name="1_麥田設計範本 11">
      <a:dk1>
        <a:srgbClr val="1C1C1C"/>
      </a:dk1>
      <a:lt1>
        <a:srgbClr val="523E26"/>
      </a:lt1>
      <a:dk2>
        <a:srgbClr val="654A1D"/>
      </a:dk2>
      <a:lt2>
        <a:srgbClr val="2D2015"/>
      </a:lt2>
      <a:accent1>
        <a:srgbClr val="B1A59D"/>
      </a:accent1>
      <a:accent2>
        <a:srgbClr val="8F5F2F"/>
      </a:accent2>
      <a:accent3>
        <a:srgbClr val="B3AFAC"/>
      </a:accent3>
      <a:accent4>
        <a:srgbClr val="161616"/>
      </a:accent4>
      <a:accent5>
        <a:srgbClr val="D5CFCC"/>
      </a:accent5>
      <a:accent6>
        <a:srgbClr val="81552A"/>
      </a:accent6>
      <a:hlink>
        <a:srgbClr val="F4D700"/>
      </a:hlink>
      <a:folHlink>
        <a:srgbClr val="E7EBEB"/>
      </a:folHlink>
    </a:clrScheme>
    <a:fontScheme name="1_麥田設計範本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TW" altLang="en-US" sz="4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新細明體" pitchFamily="18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TW" altLang="en-US" sz="4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新細明體" pitchFamily="18" charset="-120"/>
          </a:defRPr>
        </a:defPPr>
      </a:lstStyle>
    </a:lnDef>
  </a:objectDefaults>
  <a:extraClrSchemeLst>
    <a:extraClrScheme>
      <a:clrScheme name="1_麥田設計範本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麥田設計範本 2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CC9900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B98A00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麥田設計範本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麥田設計範本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C5B30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麥田設計範本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麥田設計範本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EAEAEA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D4D4D4"/>
        </a:accent6>
        <a:hlink>
          <a:srgbClr val="CC6600"/>
        </a:hlink>
        <a:folHlink>
          <a:srgbClr val="9933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麥田設計範本 7">
        <a:dk1>
          <a:srgbClr val="003366"/>
        </a:dk1>
        <a:lt1>
          <a:srgbClr val="361B00"/>
        </a:lt1>
        <a:dk2>
          <a:srgbClr val="000099"/>
        </a:dk2>
        <a:lt2>
          <a:srgbClr val="333333"/>
        </a:lt2>
        <a:accent1>
          <a:srgbClr val="3366CC"/>
        </a:accent1>
        <a:accent2>
          <a:srgbClr val="F09A00"/>
        </a:accent2>
        <a:accent3>
          <a:srgbClr val="AAAACA"/>
        </a:accent3>
        <a:accent4>
          <a:srgbClr val="2D1500"/>
        </a:accent4>
        <a:accent5>
          <a:srgbClr val="ADB8E2"/>
        </a:accent5>
        <a:accent6>
          <a:srgbClr val="D98B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麥田設計範本 8">
        <a:dk1>
          <a:srgbClr val="777777"/>
        </a:dk1>
        <a:lt1>
          <a:srgbClr val="926C00"/>
        </a:lt1>
        <a:dk2>
          <a:srgbClr val="686B5D"/>
        </a:dk2>
        <a:lt2>
          <a:srgbClr val="4D4D4D"/>
        </a:lt2>
        <a:accent1>
          <a:srgbClr val="B2B2B2"/>
        </a:accent1>
        <a:accent2>
          <a:srgbClr val="809EA8"/>
        </a:accent2>
        <a:accent3>
          <a:srgbClr val="B9BAB6"/>
        </a:accent3>
        <a:accent4>
          <a:srgbClr val="7C5B00"/>
        </a:accent4>
        <a:accent5>
          <a:srgbClr val="D5D5D5"/>
        </a:accent5>
        <a:accent6>
          <a:srgbClr val="738F98"/>
        </a:accent6>
        <a:hlink>
          <a:srgbClr val="FFCC66"/>
        </a:hlink>
        <a:folHlink>
          <a:srgbClr val="F7F3E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麥田設計範本 9">
        <a:dk1>
          <a:srgbClr val="005A58"/>
        </a:dk1>
        <a:lt1>
          <a:srgbClr val="CC9900"/>
        </a:lt1>
        <a:dk2>
          <a:srgbClr val="008080"/>
        </a:dk2>
        <a:lt2>
          <a:srgbClr val="006666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AE8200"/>
        </a:accent4>
        <a:accent5>
          <a:srgbClr val="AAB8B7"/>
        </a:accent5>
        <a:accent6>
          <a:srgbClr val="6264B4"/>
        </a:accent6>
        <a:hlink>
          <a:srgbClr val="FFC41F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麥田設計範本 10">
        <a:dk1>
          <a:srgbClr val="111111"/>
        </a:dk1>
        <a:lt1>
          <a:srgbClr val="800000"/>
        </a:lt1>
        <a:dk2>
          <a:srgbClr val="663300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0D0D0D"/>
        </a:accent4>
        <a:accent5>
          <a:srgbClr val="E2ADAA"/>
        </a:accent5>
        <a:accent6>
          <a:srgbClr val="AC6D56"/>
        </a:accent6>
        <a:hlink>
          <a:srgbClr val="FFCC66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麥田設計範本 11">
        <a:dk1>
          <a:srgbClr val="1C1C1C"/>
        </a:dk1>
        <a:lt1>
          <a:srgbClr val="523E26"/>
        </a:lt1>
        <a:dk2>
          <a:srgbClr val="654A1D"/>
        </a:dk2>
        <a:lt2>
          <a:srgbClr val="2D2015"/>
        </a:lt2>
        <a:accent1>
          <a:srgbClr val="B1A59D"/>
        </a:accent1>
        <a:accent2>
          <a:srgbClr val="8F5F2F"/>
        </a:accent2>
        <a:accent3>
          <a:srgbClr val="B3AFAC"/>
        </a:accent3>
        <a:accent4>
          <a:srgbClr val="161616"/>
        </a:accent4>
        <a:accent5>
          <a:srgbClr val="D5CFCC"/>
        </a:accent5>
        <a:accent6>
          <a:srgbClr val="81552A"/>
        </a:accent6>
        <a:hlink>
          <a:srgbClr val="F4D700"/>
        </a:hlink>
        <a:folHlink>
          <a:srgbClr val="E7EBE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地平線">
  <a:themeElements>
    <a:clrScheme name="地平線">
      <a:dk1>
        <a:srgbClr val="000000"/>
      </a:dk1>
      <a:lt1>
        <a:srgbClr val="FFFFFF"/>
      </a:lt1>
      <a:dk2>
        <a:srgbClr val="1F2123"/>
      </a:dk2>
      <a:lt2>
        <a:srgbClr val="DC9E1F"/>
      </a:lt2>
      <a:accent1>
        <a:srgbClr val="7E97AD"/>
      </a:accent1>
      <a:accent2>
        <a:srgbClr val="CC8E60"/>
      </a:accent2>
      <a:accent3>
        <a:srgbClr val="7A6A60"/>
      </a:accent3>
      <a:accent4>
        <a:srgbClr val="B4936D"/>
      </a:accent4>
      <a:accent5>
        <a:srgbClr val="67787B"/>
      </a:accent5>
      <a:accent6>
        <a:srgbClr val="9D936F"/>
      </a:accent6>
      <a:hlink>
        <a:srgbClr val="646464"/>
      </a:hlink>
      <a:folHlink>
        <a:srgbClr val="969696"/>
      </a:folHlink>
    </a:clrScheme>
    <a:fontScheme name="地平線">
      <a:maj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地平線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40000"/>
              </a:schemeClr>
            </a:gs>
            <a:gs pos="31000">
              <a:schemeClr val="phClr">
                <a:tint val="100000"/>
                <a:shade val="90000"/>
                <a:alpha val="100000"/>
              </a:schemeClr>
            </a:gs>
            <a:gs pos="100000">
              <a:schemeClr val="phClr">
                <a:tint val="100000"/>
                <a:shade val="80000"/>
                <a:alpha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80000"/>
              </a:schemeClr>
            </a:gs>
            <a:gs pos="41000">
              <a:schemeClr val="phClr">
                <a:tint val="100000"/>
                <a:shade val="100000"/>
                <a:alpha val="100000"/>
                <a:satMod val="150000"/>
              </a:schemeClr>
            </a:gs>
            <a:gs pos="100000">
              <a:schemeClr val="phClr">
                <a:tint val="100000"/>
                <a:shade val="65000"/>
                <a:alpha val="100000"/>
              </a:schemeClr>
            </a:gs>
          </a:gsLst>
          <a:path path="circle">
            <a:fillToRect l="50000" t="80000" r="100000" b="100000"/>
          </a:path>
        </a:gradFill>
      </a:bgFillStyleLst>
    </a:fmtScheme>
  </a:themeElements>
  <a:objectDefaults/>
  <a:extraClrSchemeLst/>
</a:theme>
</file>

<file path=ppt/theme/theme20.xml><?xml version="1.0" encoding="utf-8"?>
<a:theme xmlns:a="http://schemas.openxmlformats.org/drawingml/2006/main" name="2_麥田設計範本">
  <a:themeElements>
    <a:clrScheme name="1_麥田設計範本 11">
      <a:dk1>
        <a:srgbClr val="1C1C1C"/>
      </a:dk1>
      <a:lt1>
        <a:srgbClr val="523E26"/>
      </a:lt1>
      <a:dk2>
        <a:srgbClr val="654A1D"/>
      </a:dk2>
      <a:lt2>
        <a:srgbClr val="2D2015"/>
      </a:lt2>
      <a:accent1>
        <a:srgbClr val="B1A59D"/>
      </a:accent1>
      <a:accent2>
        <a:srgbClr val="8F5F2F"/>
      </a:accent2>
      <a:accent3>
        <a:srgbClr val="B3AFAC"/>
      </a:accent3>
      <a:accent4>
        <a:srgbClr val="161616"/>
      </a:accent4>
      <a:accent5>
        <a:srgbClr val="D5CFCC"/>
      </a:accent5>
      <a:accent6>
        <a:srgbClr val="81552A"/>
      </a:accent6>
      <a:hlink>
        <a:srgbClr val="F4D700"/>
      </a:hlink>
      <a:folHlink>
        <a:srgbClr val="E7EBEB"/>
      </a:folHlink>
    </a:clrScheme>
    <a:fontScheme name="1_麥田設計範本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TW" altLang="en-US" sz="4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新細明體" pitchFamily="18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TW" altLang="en-US" sz="4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新細明體" pitchFamily="18" charset="-120"/>
          </a:defRPr>
        </a:defPPr>
      </a:lstStyle>
    </a:lnDef>
  </a:objectDefaults>
  <a:extraClrSchemeLst>
    <a:extraClrScheme>
      <a:clrScheme name="1_麥田設計範本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麥田設計範本 2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CC9900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B98A00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麥田設計範本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麥田設計範本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C5B30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麥田設計範本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麥田設計範本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EAEAEA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D4D4D4"/>
        </a:accent6>
        <a:hlink>
          <a:srgbClr val="CC6600"/>
        </a:hlink>
        <a:folHlink>
          <a:srgbClr val="9933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麥田設計範本 7">
        <a:dk1>
          <a:srgbClr val="003366"/>
        </a:dk1>
        <a:lt1>
          <a:srgbClr val="361B00"/>
        </a:lt1>
        <a:dk2>
          <a:srgbClr val="000099"/>
        </a:dk2>
        <a:lt2>
          <a:srgbClr val="333333"/>
        </a:lt2>
        <a:accent1>
          <a:srgbClr val="3366CC"/>
        </a:accent1>
        <a:accent2>
          <a:srgbClr val="F09A00"/>
        </a:accent2>
        <a:accent3>
          <a:srgbClr val="AAAACA"/>
        </a:accent3>
        <a:accent4>
          <a:srgbClr val="2D1500"/>
        </a:accent4>
        <a:accent5>
          <a:srgbClr val="ADB8E2"/>
        </a:accent5>
        <a:accent6>
          <a:srgbClr val="D98B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麥田設計範本 8">
        <a:dk1>
          <a:srgbClr val="777777"/>
        </a:dk1>
        <a:lt1>
          <a:srgbClr val="926C00"/>
        </a:lt1>
        <a:dk2>
          <a:srgbClr val="686B5D"/>
        </a:dk2>
        <a:lt2>
          <a:srgbClr val="4D4D4D"/>
        </a:lt2>
        <a:accent1>
          <a:srgbClr val="B2B2B2"/>
        </a:accent1>
        <a:accent2>
          <a:srgbClr val="809EA8"/>
        </a:accent2>
        <a:accent3>
          <a:srgbClr val="B9BAB6"/>
        </a:accent3>
        <a:accent4>
          <a:srgbClr val="7C5B00"/>
        </a:accent4>
        <a:accent5>
          <a:srgbClr val="D5D5D5"/>
        </a:accent5>
        <a:accent6>
          <a:srgbClr val="738F98"/>
        </a:accent6>
        <a:hlink>
          <a:srgbClr val="FFCC66"/>
        </a:hlink>
        <a:folHlink>
          <a:srgbClr val="F7F3E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麥田設計範本 9">
        <a:dk1>
          <a:srgbClr val="005A58"/>
        </a:dk1>
        <a:lt1>
          <a:srgbClr val="CC9900"/>
        </a:lt1>
        <a:dk2>
          <a:srgbClr val="008080"/>
        </a:dk2>
        <a:lt2>
          <a:srgbClr val="006666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AE8200"/>
        </a:accent4>
        <a:accent5>
          <a:srgbClr val="AAB8B7"/>
        </a:accent5>
        <a:accent6>
          <a:srgbClr val="6264B4"/>
        </a:accent6>
        <a:hlink>
          <a:srgbClr val="FFC41F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麥田設計範本 10">
        <a:dk1>
          <a:srgbClr val="111111"/>
        </a:dk1>
        <a:lt1>
          <a:srgbClr val="800000"/>
        </a:lt1>
        <a:dk2>
          <a:srgbClr val="663300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0D0D0D"/>
        </a:accent4>
        <a:accent5>
          <a:srgbClr val="E2ADAA"/>
        </a:accent5>
        <a:accent6>
          <a:srgbClr val="AC6D56"/>
        </a:accent6>
        <a:hlink>
          <a:srgbClr val="FFCC66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麥田設計範本 11">
        <a:dk1>
          <a:srgbClr val="1C1C1C"/>
        </a:dk1>
        <a:lt1>
          <a:srgbClr val="523E26"/>
        </a:lt1>
        <a:dk2>
          <a:srgbClr val="654A1D"/>
        </a:dk2>
        <a:lt2>
          <a:srgbClr val="2D2015"/>
        </a:lt2>
        <a:accent1>
          <a:srgbClr val="B1A59D"/>
        </a:accent1>
        <a:accent2>
          <a:srgbClr val="8F5F2F"/>
        </a:accent2>
        <a:accent3>
          <a:srgbClr val="B3AFAC"/>
        </a:accent3>
        <a:accent4>
          <a:srgbClr val="161616"/>
        </a:accent4>
        <a:accent5>
          <a:srgbClr val="D5CFCC"/>
        </a:accent5>
        <a:accent6>
          <a:srgbClr val="81552A"/>
        </a:accent6>
        <a:hlink>
          <a:srgbClr val="F4D700"/>
        </a:hlink>
        <a:folHlink>
          <a:srgbClr val="E7EBE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1.xml><?xml version="1.0" encoding="utf-8"?>
<a:theme xmlns:a="http://schemas.openxmlformats.org/drawingml/2006/main" name="1_個人網頁 (線上)">
  <a:themeElements>
    <a:clrScheme name="個人網頁 (線上).pot 1">
      <a:dk1>
        <a:srgbClr val="000000"/>
      </a:dk1>
      <a:lt1>
        <a:srgbClr val="FFFFFF"/>
      </a:lt1>
      <a:dk2>
        <a:srgbClr val="1E2E53"/>
      </a:dk2>
      <a:lt2>
        <a:srgbClr val="FFCC00"/>
      </a:lt2>
      <a:accent1>
        <a:srgbClr val="FF9933"/>
      </a:accent1>
      <a:accent2>
        <a:srgbClr val="336699"/>
      </a:accent2>
      <a:accent3>
        <a:srgbClr val="ABADB3"/>
      </a:accent3>
      <a:accent4>
        <a:srgbClr val="DADADA"/>
      </a:accent4>
      <a:accent5>
        <a:srgbClr val="FFCAAD"/>
      </a:accent5>
      <a:accent6>
        <a:srgbClr val="2D5C8A"/>
      </a:accent6>
      <a:hlink>
        <a:srgbClr val="EAEAEA"/>
      </a:hlink>
      <a:folHlink>
        <a:srgbClr val="A73737"/>
      </a:folHlink>
    </a:clrScheme>
    <a:fontScheme name="個人網頁 (線上).pot">
      <a:majorFont>
        <a:latin typeface="Arial"/>
        <a:ea typeface="標楷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altLang="zh-TW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ea typeface="標楷體" pitchFamily="65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altLang="zh-TW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ea typeface="標楷體" pitchFamily="65" charset="-120"/>
          </a:defRPr>
        </a:defPPr>
      </a:lstStyle>
    </a:lnDef>
  </a:objectDefaults>
  <a:extraClrSchemeLst>
    <a:extraClrScheme>
      <a:clrScheme name="個人網頁 (線上).pot 1">
        <a:dk1>
          <a:srgbClr val="000000"/>
        </a:dk1>
        <a:lt1>
          <a:srgbClr val="FFFFFF"/>
        </a:lt1>
        <a:dk2>
          <a:srgbClr val="1E2E53"/>
        </a:dk2>
        <a:lt2>
          <a:srgbClr val="FFCC00"/>
        </a:lt2>
        <a:accent1>
          <a:srgbClr val="FF9933"/>
        </a:accent1>
        <a:accent2>
          <a:srgbClr val="336699"/>
        </a:accent2>
        <a:accent3>
          <a:srgbClr val="ABADB3"/>
        </a:accent3>
        <a:accent4>
          <a:srgbClr val="DADADA"/>
        </a:accent4>
        <a:accent5>
          <a:srgbClr val="FFCAAD"/>
        </a:accent5>
        <a:accent6>
          <a:srgbClr val="2D5C8A"/>
        </a:accent6>
        <a:hlink>
          <a:srgbClr val="EAEAEA"/>
        </a:hlink>
        <a:folHlink>
          <a:srgbClr val="A737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個人網頁 (線上).pot 2">
        <a:dk1>
          <a:srgbClr val="663300"/>
        </a:dk1>
        <a:lt1>
          <a:srgbClr val="FFFFFF"/>
        </a:lt1>
        <a:dk2>
          <a:srgbClr val="996633"/>
        </a:dk2>
        <a:lt2>
          <a:srgbClr val="868686"/>
        </a:lt2>
        <a:accent1>
          <a:srgbClr val="FF9900"/>
        </a:accent1>
        <a:accent2>
          <a:srgbClr val="CC6600"/>
        </a:accent2>
        <a:accent3>
          <a:srgbClr val="FFFFFF"/>
        </a:accent3>
        <a:accent4>
          <a:srgbClr val="562A00"/>
        </a:accent4>
        <a:accent5>
          <a:srgbClr val="FFCAAA"/>
        </a:accent5>
        <a:accent6>
          <a:srgbClr val="B95C00"/>
        </a:accent6>
        <a:hlink>
          <a:srgbClr val="FFCC00"/>
        </a:hlink>
        <a:folHlink>
          <a:srgbClr val="CCCC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個人網頁 (線上).pot 3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EAEAEA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555555"/>
        </a:accent6>
        <a:hlink>
          <a:srgbClr val="969696"/>
        </a:hlink>
        <a:folHlink>
          <a:srgbClr val="CBCBC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2.xml><?xml version="1.0" encoding="utf-8"?>
<a:theme xmlns:a="http://schemas.openxmlformats.org/drawingml/2006/main" name="2_個人網頁 (線上)">
  <a:themeElements>
    <a:clrScheme name="個人網頁 (線上).pot 1">
      <a:dk1>
        <a:srgbClr val="000000"/>
      </a:dk1>
      <a:lt1>
        <a:srgbClr val="FFFFFF"/>
      </a:lt1>
      <a:dk2>
        <a:srgbClr val="1E2E53"/>
      </a:dk2>
      <a:lt2>
        <a:srgbClr val="FFCC00"/>
      </a:lt2>
      <a:accent1>
        <a:srgbClr val="FF9933"/>
      </a:accent1>
      <a:accent2>
        <a:srgbClr val="336699"/>
      </a:accent2>
      <a:accent3>
        <a:srgbClr val="ABADB3"/>
      </a:accent3>
      <a:accent4>
        <a:srgbClr val="DADADA"/>
      </a:accent4>
      <a:accent5>
        <a:srgbClr val="FFCAAD"/>
      </a:accent5>
      <a:accent6>
        <a:srgbClr val="2D5C8A"/>
      </a:accent6>
      <a:hlink>
        <a:srgbClr val="EAEAEA"/>
      </a:hlink>
      <a:folHlink>
        <a:srgbClr val="A73737"/>
      </a:folHlink>
    </a:clrScheme>
    <a:fontScheme name="個人網頁 (線上).pot">
      <a:majorFont>
        <a:latin typeface="Arial"/>
        <a:ea typeface="標楷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altLang="zh-TW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ea typeface="標楷體" pitchFamily="65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altLang="zh-TW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ea typeface="標楷體" pitchFamily="65" charset="-120"/>
          </a:defRPr>
        </a:defPPr>
      </a:lstStyle>
    </a:lnDef>
  </a:objectDefaults>
  <a:extraClrSchemeLst>
    <a:extraClrScheme>
      <a:clrScheme name="個人網頁 (線上).pot 1">
        <a:dk1>
          <a:srgbClr val="000000"/>
        </a:dk1>
        <a:lt1>
          <a:srgbClr val="FFFFFF"/>
        </a:lt1>
        <a:dk2>
          <a:srgbClr val="1E2E53"/>
        </a:dk2>
        <a:lt2>
          <a:srgbClr val="FFCC00"/>
        </a:lt2>
        <a:accent1>
          <a:srgbClr val="FF9933"/>
        </a:accent1>
        <a:accent2>
          <a:srgbClr val="336699"/>
        </a:accent2>
        <a:accent3>
          <a:srgbClr val="ABADB3"/>
        </a:accent3>
        <a:accent4>
          <a:srgbClr val="DADADA"/>
        </a:accent4>
        <a:accent5>
          <a:srgbClr val="FFCAAD"/>
        </a:accent5>
        <a:accent6>
          <a:srgbClr val="2D5C8A"/>
        </a:accent6>
        <a:hlink>
          <a:srgbClr val="EAEAEA"/>
        </a:hlink>
        <a:folHlink>
          <a:srgbClr val="A737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個人網頁 (線上).pot 2">
        <a:dk1>
          <a:srgbClr val="663300"/>
        </a:dk1>
        <a:lt1>
          <a:srgbClr val="FFFFFF"/>
        </a:lt1>
        <a:dk2>
          <a:srgbClr val="996633"/>
        </a:dk2>
        <a:lt2>
          <a:srgbClr val="868686"/>
        </a:lt2>
        <a:accent1>
          <a:srgbClr val="FF9900"/>
        </a:accent1>
        <a:accent2>
          <a:srgbClr val="CC6600"/>
        </a:accent2>
        <a:accent3>
          <a:srgbClr val="FFFFFF"/>
        </a:accent3>
        <a:accent4>
          <a:srgbClr val="562A00"/>
        </a:accent4>
        <a:accent5>
          <a:srgbClr val="FFCAAA"/>
        </a:accent5>
        <a:accent6>
          <a:srgbClr val="B95C00"/>
        </a:accent6>
        <a:hlink>
          <a:srgbClr val="FFCC00"/>
        </a:hlink>
        <a:folHlink>
          <a:srgbClr val="CCCC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個人網頁 (線上).pot 3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EAEAEA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555555"/>
        </a:accent6>
        <a:hlink>
          <a:srgbClr val="969696"/>
        </a:hlink>
        <a:folHlink>
          <a:srgbClr val="CBCBC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3.xml><?xml version="1.0" encoding="utf-8"?>
<a:theme xmlns:a="http://schemas.openxmlformats.org/drawingml/2006/main" name="預設簡報設計">
  <a:themeElements>
    <a:clrScheme name="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預設簡報設計">
      <a:majorFont>
        <a:latin typeface="Arial"/>
        <a:ea typeface="標楷體"/>
        <a:cs typeface=""/>
      </a:majorFont>
      <a:minorFont>
        <a:latin typeface="Arial"/>
        <a:ea typeface="標楷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4.xml><?xml version="1.0" encoding="utf-8"?>
<a:theme xmlns:a="http://schemas.openxmlformats.org/drawingml/2006/main" name="2_07-2-2-4">
  <a:themeElements>
    <a:clrScheme name="07-2-2-4 9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00"/>
      </a:hlink>
      <a:folHlink>
        <a:srgbClr val="000000"/>
      </a:folHlink>
    </a:clrScheme>
    <a:fontScheme name="07-2-2-4">
      <a:majorFont>
        <a:latin typeface="標楷體"/>
        <a:ea typeface="標楷體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07-2-2-4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07-2-2-4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07-2-2-4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07-2-2-4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07-2-2-4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07-2-2-4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07-2-2-4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07-2-2-4 8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00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07-2-2-4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000000"/>
        </a:hlink>
        <a:folHlink>
          <a:srgbClr val="0000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5.xml><?xml version="1.0" encoding="utf-8"?>
<a:theme xmlns:a="http://schemas.openxmlformats.org/drawingml/2006/main" name="3_07-2-2-4">
  <a:themeElements>
    <a:clrScheme name="07-2-2-4 9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00"/>
      </a:hlink>
      <a:folHlink>
        <a:srgbClr val="000000"/>
      </a:folHlink>
    </a:clrScheme>
    <a:fontScheme name="07-2-2-4">
      <a:majorFont>
        <a:latin typeface="標楷體"/>
        <a:ea typeface="標楷體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07-2-2-4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07-2-2-4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07-2-2-4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07-2-2-4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07-2-2-4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07-2-2-4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07-2-2-4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07-2-2-4 8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00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07-2-2-4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000000"/>
        </a:hlink>
        <a:folHlink>
          <a:srgbClr val="0000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6.xml><?xml version="1.0" encoding="utf-8"?>
<a:theme xmlns:a="http://schemas.openxmlformats.org/drawingml/2006/main" name="4_07-2-2-4">
  <a:themeElements>
    <a:clrScheme name="07-2-2-4 9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00"/>
      </a:hlink>
      <a:folHlink>
        <a:srgbClr val="000000"/>
      </a:folHlink>
    </a:clrScheme>
    <a:fontScheme name="07-2-2-4">
      <a:majorFont>
        <a:latin typeface="標楷體"/>
        <a:ea typeface="標楷體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07-2-2-4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07-2-2-4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07-2-2-4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07-2-2-4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07-2-2-4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07-2-2-4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07-2-2-4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07-2-2-4 8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00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07-2-2-4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000000"/>
        </a:hlink>
        <a:folHlink>
          <a:srgbClr val="0000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7.xml><?xml version="1.0" encoding="utf-8"?>
<a:theme xmlns:a="http://schemas.openxmlformats.org/drawingml/2006/main" name="3_麥田設計範本">
  <a:themeElements>
    <a:clrScheme name="1_麥田設計範本 11">
      <a:dk1>
        <a:srgbClr val="1C1C1C"/>
      </a:dk1>
      <a:lt1>
        <a:srgbClr val="523E26"/>
      </a:lt1>
      <a:dk2>
        <a:srgbClr val="654A1D"/>
      </a:dk2>
      <a:lt2>
        <a:srgbClr val="2D2015"/>
      </a:lt2>
      <a:accent1>
        <a:srgbClr val="B1A59D"/>
      </a:accent1>
      <a:accent2>
        <a:srgbClr val="8F5F2F"/>
      </a:accent2>
      <a:accent3>
        <a:srgbClr val="B3AFAC"/>
      </a:accent3>
      <a:accent4>
        <a:srgbClr val="161616"/>
      </a:accent4>
      <a:accent5>
        <a:srgbClr val="D5CFCC"/>
      </a:accent5>
      <a:accent6>
        <a:srgbClr val="81552A"/>
      </a:accent6>
      <a:hlink>
        <a:srgbClr val="F4D700"/>
      </a:hlink>
      <a:folHlink>
        <a:srgbClr val="E7EBEB"/>
      </a:folHlink>
    </a:clrScheme>
    <a:fontScheme name="1_麥田設計範本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TW" altLang="en-US" sz="4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新細明體" pitchFamily="18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TW" altLang="en-US" sz="4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新細明體" pitchFamily="18" charset="-120"/>
          </a:defRPr>
        </a:defPPr>
      </a:lstStyle>
    </a:lnDef>
  </a:objectDefaults>
  <a:extraClrSchemeLst>
    <a:extraClrScheme>
      <a:clrScheme name="1_麥田設計範本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麥田設計範本 2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CC9900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B98A00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麥田設計範本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麥田設計範本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C5B30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麥田設計範本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麥田設計範本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EAEAEA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D4D4D4"/>
        </a:accent6>
        <a:hlink>
          <a:srgbClr val="CC6600"/>
        </a:hlink>
        <a:folHlink>
          <a:srgbClr val="9933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麥田設計範本 7">
        <a:dk1>
          <a:srgbClr val="003366"/>
        </a:dk1>
        <a:lt1>
          <a:srgbClr val="361B00"/>
        </a:lt1>
        <a:dk2>
          <a:srgbClr val="000099"/>
        </a:dk2>
        <a:lt2>
          <a:srgbClr val="333333"/>
        </a:lt2>
        <a:accent1>
          <a:srgbClr val="3366CC"/>
        </a:accent1>
        <a:accent2>
          <a:srgbClr val="F09A00"/>
        </a:accent2>
        <a:accent3>
          <a:srgbClr val="AAAACA"/>
        </a:accent3>
        <a:accent4>
          <a:srgbClr val="2D1500"/>
        </a:accent4>
        <a:accent5>
          <a:srgbClr val="ADB8E2"/>
        </a:accent5>
        <a:accent6>
          <a:srgbClr val="D98B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麥田設計範本 8">
        <a:dk1>
          <a:srgbClr val="777777"/>
        </a:dk1>
        <a:lt1>
          <a:srgbClr val="926C00"/>
        </a:lt1>
        <a:dk2>
          <a:srgbClr val="686B5D"/>
        </a:dk2>
        <a:lt2>
          <a:srgbClr val="4D4D4D"/>
        </a:lt2>
        <a:accent1>
          <a:srgbClr val="B2B2B2"/>
        </a:accent1>
        <a:accent2>
          <a:srgbClr val="809EA8"/>
        </a:accent2>
        <a:accent3>
          <a:srgbClr val="B9BAB6"/>
        </a:accent3>
        <a:accent4>
          <a:srgbClr val="7C5B00"/>
        </a:accent4>
        <a:accent5>
          <a:srgbClr val="D5D5D5"/>
        </a:accent5>
        <a:accent6>
          <a:srgbClr val="738F98"/>
        </a:accent6>
        <a:hlink>
          <a:srgbClr val="FFCC66"/>
        </a:hlink>
        <a:folHlink>
          <a:srgbClr val="F7F3E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麥田設計範本 9">
        <a:dk1>
          <a:srgbClr val="005A58"/>
        </a:dk1>
        <a:lt1>
          <a:srgbClr val="CC9900"/>
        </a:lt1>
        <a:dk2>
          <a:srgbClr val="008080"/>
        </a:dk2>
        <a:lt2>
          <a:srgbClr val="006666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AE8200"/>
        </a:accent4>
        <a:accent5>
          <a:srgbClr val="AAB8B7"/>
        </a:accent5>
        <a:accent6>
          <a:srgbClr val="6264B4"/>
        </a:accent6>
        <a:hlink>
          <a:srgbClr val="FFC41F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麥田設計範本 10">
        <a:dk1>
          <a:srgbClr val="111111"/>
        </a:dk1>
        <a:lt1>
          <a:srgbClr val="800000"/>
        </a:lt1>
        <a:dk2>
          <a:srgbClr val="663300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0D0D0D"/>
        </a:accent4>
        <a:accent5>
          <a:srgbClr val="E2ADAA"/>
        </a:accent5>
        <a:accent6>
          <a:srgbClr val="AC6D56"/>
        </a:accent6>
        <a:hlink>
          <a:srgbClr val="FFCC66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麥田設計範本 11">
        <a:dk1>
          <a:srgbClr val="1C1C1C"/>
        </a:dk1>
        <a:lt1>
          <a:srgbClr val="523E26"/>
        </a:lt1>
        <a:dk2>
          <a:srgbClr val="654A1D"/>
        </a:dk2>
        <a:lt2>
          <a:srgbClr val="2D2015"/>
        </a:lt2>
        <a:accent1>
          <a:srgbClr val="B1A59D"/>
        </a:accent1>
        <a:accent2>
          <a:srgbClr val="8F5F2F"/>
        </a:accent2>
        <a:accent3>
          <a:srgbClr val="B3AFAC"/>
        </a:accent3>
        <a:accent4>
          <a:srgbClr val="161616"/>
        </a:accent4>
        <a:accent5>
          <a:srgbClr val="D5CFCC"/>
        </a:accent5>
        <a:accent6>
          <a:srgbClr val="81552A"/>
        </a:accent6>
        <a:hlink>
          <a:srgbClr val="F4D700"/>
        </a:hlink>
        <a:folHlink>
          <a:srgbClr val="E7EBE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8.xml><?xml version="1.0" encoding="utf-8"?>
<a:theme xmlns:a="http://schemas.openxmlformats.org/drawingml/2006/main" name="4_麥田設計範本">
  <a:themeElements>
    <a:clrScheme name="1_麥田設計範本 11">
      <a:dk1>
        <a:srgbClr val="1C1C1C"/>
      </a:dk1>
      <a:lt1>
        <a:srgbClr val="523E26"/>
      </a:lt1>
      <a:dk2>
        <a:srgbClr val="654A1D"/>
      </a:dk2>
      <a:lt2>
        <a:srgbClr val="2D2015"/>
      </a:lt2>
      <a:accent1>
        <a:srgbClr val="B1A59D"/>
      </a:accent1>
      <a:accent2>
        <a:srgbClr val="8F5F2F"/>
      </a:accent2>
      <a:accent3>
        <a:srgbClr val="B3AFAC"/>
      </a:accent3>
      <a:accent4>
        <a:srgbClr val="161616"/>
      </a:accent4>
      <a:accent5>
        <a:srgbClr val="D5CFCC"/>
      </a:accent5>
      <a:accent6>
        <a:srgbClr val="81552A"/>
      </a:accent6>
      <a:hlink>
        <a:srgbClr val="F4D700"/>
      </a:hlink>
      <a:folHlink>
        <a:srgbClr val="E7EBEB"/>
      </a:folHlink>
    </a:clrScheme>
    <a:fontScheme name="1_麥田設計範本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TW" altLang="en-US" sz="4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新細明體" pitchFamily="18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TW" altLang="en-US" sz="4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新細明體" pitchFamily="18" charset="-120"/>
          </a:defRPr>
        </a:defPPr>
      </a:lstStyle>
    </a:lnDef>
  </a:objectDefaults>
  <a:extraClrSchemeLst>
    <a:extraClrScheme>
      <a:clrScheme name="1_麥田設計範本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麥田設計範本 2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CC9900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B98A00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麥田設計範本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麥田設計範本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C5B30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麥田設計範本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麥田設計範本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EAEAEA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D4D4D4"/>
        </a:accent6>
        <a:hlink>
          <a:srgbClr val="CC6600"/>
        </a:hlink>
        <a:folHlink>
          <a:srgbClr val="9933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麥田設計範本 7">
        <a:dk1>
          <a:srgbClr val="003366"/>
        </a:dk1>
        <a:lt1>
          <a:srgbClr val="361B00"/>
        </a:lt1>
        <a:dk2>
          <a:srgbClr val="000099"/>
        </a:dk2>
        <a:lt2>
          <a:srgbClr val="333333"/>
        </a:lt2>
        <a:accent1>
          <a:srgbClr val="3366CC"/>
        </a:accent1>
        <a:accent2>
          <a:srgbClr val="F09A00"/>
        </a:accent2>
        <a:accent3>
          <a:srgbClr val="AAAACA"/>
        </a:accent3>
        <a:accent4>
          <a:srgbClr val="2D1500"/>
        </a:accent4>
        <a:accent5>
          <a:srgbClr val="ADB8E2"/>
        </a:accent5>
        <a:accent6>
          <a:srgbClr val="D98B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麥田設計範本 8">
        <a:dk1>
          <a:srgbClr val="777777"/>
        </a:dk1>
        <a:lt1>
          <a:srgbClr val="926C00"/>
        </a:lt1>
        <a:dk2>
          <a:srgbClr val="686B5D"/>
        </a:dk2>
        <a:lt2>
          <a:srgbClr val="4D4D4D"/>
        </a:lt2>
        <a:accent1>
          <a:srgbClr val="B2B2B2"/>
        </a:accent1>
        <a:accent2>
          <a:srgbClr val="809EA8"/>
        </a:accent2>
        <a:accent3>
          <a:srgbClr val="B9BAB6"/>
        </a:accent3>
        <a:accent4>
          <a:srgbClr val="7C5B00"/>
        </a:accent4>
        <a:accent5>
          <a:srgbClr val="D5D5D5"/>
        </a:accent5>
        <a:accent6>
          <a:srgbClr val="738F98"/>
        </a:accent6>
        <a:hlink>
          <a:srgbClr val="FFCC66"/>
        </a:hlink>
        <a:folHlink>
          <a:srgbClr val="F7F3E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麥田設計範本 9">
        <a:dk1>
          <a:srgbClr val="005A58"/>
        </a:dk1>
        <a:lt1>
          <a:srgbClr val="CC9900"/>
        </a:lt1>
        <a:dk2>
          <a:srgbClr val="008080"/>
        </a:dk2>
        <a:lt2>
          <a:srgbClr val="006666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AE8200"/>
        </a:accent4>
        <a:accent5>
          <a:srgbClr val="AAB8B7"/>
        </a:accent5>
        <a:accent6>
          <a:srgbClr val="6264B4"/>
        </a:accent6>
        <a:hlink>
          <a:srgbClr val="FFC41F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麥田設計範本 10">
        <a:dk1>
          <a:srgbClr val="111111"/>
        </a:dk1>
        <a:lt1>
          <a:srgbClr val="800000"/>
        </a:lt1>
        <a:dk2>
          <a:srgbClr val="663300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0D0D0D"/>
        </a:accent4>
        <a:accent5>
          <a:srgbClr val="E2ADAA"/>
        </a:accent5>
        <a:accent6>
          <a:srgbClr val="AC6D56"/>
        </a:accent6>
        <a:hlink>
          <a:srgbClr val="FFCC66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麥田設計範本 11">
        <a:dk1>
          <a:srgbClr val="1C1C1C"/>
        </a:dk1>
        <a:lt1>
          <a:srgbClr val="523E26"/>
        </a:lt1>
        <a:dk2>
          <a:srgbClr val="654A1D"/>
        </a:dk2>
        <a:lt2>
          <a:srgbClr val="2D2015"/>
        </a:lt2>
        <a:accent1>
          <a:srgbClr val="B1A59D"/>
        </a:accent1>
        <a:accent2>
          <a:srgbClr val="8F5F2F"/>
        </a:accent2>
        <a:accent3>
          <a:srgbClr val="B3AFAC"/>
        </a:accent3>
        <a:accent4>
          <a:srgbClr val="161616"/>
        </a:accent4>
        <a:accent5>
          <a:srgbClr val="D5CFCC"/>
        </a:accent5>
        <a:accent6>
          <a:srgbClr val="81552A"/>
        </a:accent6>
        <a:hlink>
          <a:srgbClr val="F4D700"/>
        </a:hlink>
        <a:folHlink>
          <a:srgbClr val="E7EBE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9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教育-06">
  <a:themeElements>
    <a:clrScheme name="1_教育-06 9">
      <a:dk1>
        <a:srgbClr val="000000"/>
      </a:dk1>
      <a:lt1>
        <a:srgbClr val="FFFFFF"/>
      </a:lt1>
      <a:dk2>
        <a:srgbClr val="4D4A82"/>
      </a:dk2>
      <a:lt2>
        <a:srgbClr val="FFFF00"/>
      </a:lt2>
      <a:accent1>
        <a:srgbClr val="0099CC"/>
      </a:accent1>
      <a:accent2>
        <a:srgbClr val="3366CC"/>
      </a:accent2>
      <a:accent3>
        <a:srgbClr val="B2B1C1"/>
      </a:accent3>
      <a:accent4>
        <a:srgbClr val="DADADA"/>
      </a:accent4>
      <a:accent5>
        <a:srgbClr val="AACAE2"/>
      </a:accent5>
      <a:accent6>
        <a:srgbClr val="2D5CB9"/>
      </a:accent6>
      <a:hlink>
        <a:srgbClr val="FFFF00"/>
      </a:hlink>
      <a:folHlink>
        <a:srgbClr val="E1E1B7"/>
      </a:folHlink>
    </a:clrScheme>
    <a:fontScheme name="1_教育-06">
      <a:majorFont>
        <a:latin typeface="Arial Black"/>
        <a:ea typeface="新細明體"/>
        <a:cs typeface=""/>
      </a:majorFont>
      <a:minorFont>
        <a:latin typeface="Times New Roman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TW" altLang="en-US" sz="2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TW" altLang="en-US" sz="2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1_教育-06 1">
        <a:dk1>
          <a:srgbClr val="5490A8"/>
        </a:dk1>
        <a:lt1>
          <a:srgbClr val="DDDDDD"/>
        </a:lt1>
        <a:dk2>
          <a:srgbClr val="00172E"/>
        </a:dk2>
        <a:lt2>
          <a:srgbClr val="CCECFF"/>
        </a:lt2>
        <a:accent1>
          <a:srgbClr val="0099CC"/>
        </a:accent1>
        <a:accent2>
          <a:srgbClr val="3366CC"/>
        </a:accent2>
        <a:accent3>
          <a:srgbClr val="AAABAD"/>
        </a:accent3>
        <a:accent4>
          <a:srgbClr val="BDBDBD"/>
        </a:accent4>
        <a:accent5>
          <a:srgbClr val="AACAE2"/>
        </a:accent5>
        <a:accent6>
          <a:srgbClr val="2D5CB9"/>
        </a:accent6>
        <a:hlink>
          <a:srgbClr val="99CCFF"/>
        </a:hlink>
        <a:folHlink>
          <a:srgbClr val="E1E1B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教育-06 2">
        <a:dk1>
          <a:srgbClr val="000000"/>
        </a:dk1>
        <a:lt1>
          <a:srgbClr val="FFFFFF"/>
        </a:lt1>
        <a:dk2>
          <a:srgbClr val="003366"/>
        </a:dk2>
        <a:lt2>
          <a:srgbClr val="5490A8"/>
        </a:lt2>
        <a:accent1>
          <a:srgbClr val="0099CC"/>
        </a:accent1>
        <a:accent2>
          <a:srgbClr val="3366CC"/>
        </a:accent2>
        <a:accent3>
          <a:srgbClr val="FFFFFF"/>
        </a:accent3>
        <a:accent4>
          <a:srgbClr val="000000"/>
        </a:accent4>
        <a:accent5>
          <a:srgbClr val="AACAE2"/>
        </a:accent5>
        <a:accent6>
          <a:srgbClr val="2D5CB9"/>
        </a:accent6>
        <a:hlink>
          <a:srgbClr val="99CCFF"/>
        </a:hlink>
        <a:folHlink>
          <a:srgbClr val="E1E1B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教育-06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教育-06 4">
        <a:dk1>
          <a:srgbClr val="000000"/>
        </a:dk1>
        <a:lt1>
          <a:srgbClr val="FFFFFF"/>
        </a:lt1>
        <a:dk2>
          <a:srgbClr val="666633"/>
        </a:dk2>
        <a:lt2>
          <a:srgbClr val="908A6C"/>
        </a:lt2>
        <a:accent1>
          <a:srgbClr val="808000"/>
        </a:accent1>
        <a:accent2>
          <a:srgbClr val="996633"/>
        </a:accent2>
        <a:accent3>
          <a:srgbClr val="FFFFFF"/>
        </a:accent3>
        <a:accent4>
          <a:srgbClr val="000000"/>
        </a:accent4>
        <a:accent5>
          <a:srgbClr val="C0C0AA"/>
        </a:accent5>
        <a:accent6>
          <a:srgbClr val="8A5C2D"/>
        </a:accent6>
        <a:hlink>
          <a:srgbClr val="CCCC00"/>
        </a:hlink>
        <a:folHlink>
          <a:srgbClr val="D6DE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教育-06 5">
        <a:dk1>
          <a:srgbClr val="000000"/>
        </a:dk1>
        <a:lt1>
          <a:srgbClr val="FFFFFF"/>
        </a:lt1>
        <a:dk2>
          <a:srgbClr val="181848"/>
        </a:dk2>
        <a:lt2>
          <a:srgbClr val="656F97"/>
        </a:lt2>
        <a:accent1>
          <a:srgbClr val="6666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B8B8FF"/>
        </a:accent5>
        <a:accent6>
          <a:srgbClr val="2D2D8A"/>
        </a:accent6>
        <a:hlink>
          <a:srgbClr val="9A9ABC"/>
        </a:hlink>
        <a:folHlink>
          <a:srgbClr val="D2B6C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教育-06 6">
        <a:dk1>
          <a:srgbClr val="CC0066"/>
        </a:dk1>
        <a:lt1>
          <a:srgbClr val="FFFFFF"/>
        </a:lt1>
        <a:dk2>
          <a:srgbClr val="000000"/>
        </a:dk2>
        <a:lt2>
          <a:srgbClr val="CC0099"/>
        </a:lt2>
        <a:accent1>
          <a:srgbClr val="FF9900"/>
        </a:accent1>
        <a:accent2>
          <a:srgbClr val="CC6600"/>
        </a:accent2>
        <a:accent3>
          <a:srgbClr val="AAAAAA"/>
        </a:accent3>
        <a:accent4>
          <a:srgbClr val="DADADA"/>
        </a:accent4>
        <a:accent5>
          <a:srgbClr val="FFCAAA"/>
        </a:accent5>
        <a:accent6>
          <a:srgbClr val="B95C00"/>
        </a:accent6>
        <a:hlink>
          <a:srgbClr val="009900"/>
        </a:hlink>
        <a:folHlink>
          <a:srgbClr val="A5002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教育-06 7">
        <a:dk1>
          <a:srgbClr val="000000"/>
        </a:dk1>
        <a:lt1>
          <a:srgbClr val="FFFFFF"/>
        </a:lt1>
        <a:dk2>
          <a:srgbClr val="4D4A82"/>
        </a:dk2>
        <a:lt2>
          <a:srgbClr val="CCECFF"/>
        </a:lt2>
        <a:accent1>
          <a:srgbClr val="0099CC"/>
        </a:accent1>
        <a:accent2>
          <a:srgbClr val="3366CC"/>
        </a:accent2>
        <a:accent3>
          <a:srgbClr val="B2B1C1"/>
        </a:accent3>
        <a:accent4>
          <a:srgbClr val="DADADA"/>
        </a:accent4>
        <a:accent5>
          <a:srgbClr val="AACAE2"/>
        </a:accent5>
        <a:accent6>
          <a:srgbClr val="2D5CB9"/>
        </a:accent6>
        <a:hlink>
          <a:srgbClr val="99CCFF"/>
        </a:hlink>
        <a:folHlink>
          <a:srgbClr val="E1E1B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教育-06 8">
        <a:dk1>
          <a:srgbClr val="000000"/>
        </a:dk1>
        <a:lt1>
          <a:srgbClr val="FFFFFF"/>
        </a:lt1>
        <a:dk2>
          <a:srgbClr val="4D4A82"/>
        </a:dk2>
        <a:lt2>
          <a:srgbClr val="FFFF00"/>
        </a:lt2>
        <a:accent1>
          <a:srgbClr val="0099CC"/>
        </a:accent1>
        <a:accent2>
          <a:srgbClr val="3366CC"/>
        </a:accent2>
        <a:accent3>
          <a:srgbClr val="B2B1C1"/>
        </a:accent3>
        <a:accent4>
          <a:srgbClr val="DADADA"/>
        </a:accent4>
        <a:accent5>
          <a:srgbClr val="AACAE2"/>
        </a:accent5>
        <a:accent6>
          <a:srgbClr val="2D5CB9"/>
        </a:accent6>
        <a:hlink>
          <a:srgbClr val="99CCFF"/>
        </a:hlink>
        <a:folHlink>
          <a:srgbClr val="E1E1B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教育-06 9">
        <a:dk1>
          <a:srgbClr val="000000"/>
        </a:dk1>
        <a:lt1>
          <a:srgbClr val="FFFFFF"/>
        </a:lt1>
        <a:dk2>
          <a:srgbClr val="4D4A82"/>
        </a:dk2>
        <a:lt2>
          <a:srgbClr val="FFFF00"/>
        </a:lt2>
        <a:accent1>
          <a:srgbClr val="0099CC"/>
        </a:accent1>
        <a:accent2>
          <a:srgbClr val="3366CC"/>
        </a:accent2>
        <a:accent3>
          <a:srgbClr val="B2B1C1"/>
        </a:accent3>
        <a:accent4>
          <a:srgbClr val="DADADA"/>
        </a:accent4>
        <a:accent5>
          <a:srgbClr val="AACAE2"/>
        </a:accent5>
        <a:accent6>
          <a:srgbClr val="2D5CB9"/>
        </a:accent6>
        <a:hlink>
          <a:srgbClr val="FFFF00"/>
        </a:hlink>
        <a:folHlink>
          <a:srgbClr val="E1E1B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教育-06 10">
        <a:dk1>
          <a:srgbClr val="000000"/>
        </a:dk1>
        <a:lt1>
          <a:srgbClr val="FF3300"/>
        </a:lt1>
        <a:dk2>
          <a:srgbClr val="4D4A82"/>
        </a:dk2>
        <a:lt2>
          <a:srgbClr val="FFFF00"/>
        </a:lt2>
        <a:accent1>
          <a:srgbClr val="0099CC"/>
        </a:accent1>
        <a:accent2>
          <a:srgbClr val="3366CC"/>
        </a:accent2>
        <a:accent3>
          <a:srgbClr val="B2B1C1"/>
        </a:accent3>
        <a:accent4>
          <a:srgbClr val="DA2A00"/>
        </a:accent4>
        <a:accent5>
          <a:srgbClr val="AACAE2"/>
        </a:accent5>
        <a:accent6>
          <a:srgbClr val="2D5CB9"/>
        </a:accent6>
        <a:hlink>
          <a:srgbClr val="FFFF00"/>
        </a:hlink>
        <a:folHlink>
          <a:srgbClr val="E1E1B7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0.xml><?xml version="1.0" encoding="utf-8"?>
<a:theme xmlns:a="http://schemas.openxmlformats.org/drawingml/2006/main" name="Office 佈景主題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9_教育-06">
  <a:themeElements>
    <a:clrScheme name="1_教育-06 9">
      <a:dk1>
        <a:srgbClr val="000000"/>
      </a:dk1>
      <a:lt1>
        <a:srgbClr val="FFFFFF"/>
      </a:lt1>
      <a:dk2>
        <a:srgbClr val="4D4A82"/>
      </a:dk2>
      <a:lt2>
        <a:srgbClr val="FFFF00"/>
      </a:lt2>
      <a:accent1>
        <a:srgbClr val="0099CC"/>
      </a:accent1>
      <a:accent2>
        <a:srgbClr val="3366CC"/>
      </a:accent2>
      <a:accent3>
        <a:srgbClr val="B2B1C1"/>
      </a:accent3>
      <a:accent4>
        <a:srgbClr val="DADADA"/>
      </a:accent4>
      <a:accent5>
        <a:srgbClr val="AACAE2"/>
      </a:accent5>
      <a:accent6>
        <a:srgbClr val="2D5CB9"/>
      </a:accent6>
      <a:hlink>
        <a:srgbClr val="FFFF00"/>
      </a:hlink>
      <a:folHlink>
        <a:srgbClr val="E1E1B7"/>
      </a:folHlink>
    </a:clrScheme>
    <a:fontScheme name="1_教育-06">
      <a:majorFont>
        <a:latin typeface="Arial Black"/>
        <a:ea typeface="新細明體"/>
        <a:cs typeface=""/>
      </a:majorFont>
      <a:minorFont>
        <a:latin typeface="Times New Roman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TW" altLang="en-US" sz="2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TW" altLang="en-US" sz="2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1_教育-06 1">
        <a:dk1>
          <a:srgbClr val="5490A8"/>
        </a:dk1>
        <a:lt1>
          <a:srgbClr val="DDDDDD"/>
        </a:lt1>
        <a:dk2>
          <a:srgbClr val="00172E"/>
        </a:dk2>
        <a:lt2>
          <a:srgbClr val="CCECFF"/>
        </a:lt2>
        <a:accent1>
          <a:srgbClr val="0099CC"/>
        </a:accent1>
        <a:accent2>
          <a:srgbClr val="3366CC"/>
        </a:accent2>
        <a:accent3>
          <a:srgbClr val="AAABAD"/>
        </a:accent3>
        <a:accent4>
          <a:srgbClr val="BDBDBD"/>
        </a:accent4>
        <a:accent5>
          <a:srgbClr val="AACAE2"/>
        </a:accent5>
        <a:accent6>
          <a:srgbClr val="2D5CB9"/>
        </a:accent6>
        <a:hlink>
          <a:srgbClr val="99CCFF"/>
        </a:hlink>
        <a:folHlink>
          <a:srgbClr val="E1E1B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教育-06 2">
        <a:dk1>
          <a:srgbClr val="000000"/>
        </a:dk1>
        <a:lt1>
          <a:srgbClr val="FFFFFF"/>
        </a:lt1>
        <a:dk2>
          <a:srgbClr val="003366"/>
        </a:dk2>
        <a:lt2>
          <a:srgbClr val="5490A8"/>
        </a:lt2>
        <a:accent1>
          <a:srgbClr val="0099CC"/>
        </a:accent1>
        <a:accent2>
          <a:srgbClr val="3366CC"/>
        </a:accent2>
        <a:accent3>
          <a:srgbClr val="FFFFFF"/>
        </a:accent3>
        <a:accent4>
          <a:srgbClr val="000000"/>
        </a:accent4>
        <a:accent5>
          <a:srgbClr val="AACAE2"/>
        </a:accent5>
        <a:accent6>
          <a:srgbClr val="2D5CB9"/>
        </a:accent6>
        <a:hlink>
          <a:srgbClr val="99CCFF"/>
        </a:hlink>
        <a:folHlink>
          <a:srgbClr val="E1E1B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教育-06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教育-06 4">
        <a:dk1>
          <a:srgbClr val="000000"/>
        </a:dk1>
        <a:lt1>
          <a:srgbClr val="FFFFFF"/>
        </a:lt1>
        <a:dk2>
          <a:srgbClr val="666633"/>
        </a:dk2>
        <a:lt2>
          <a:srgbClr val="908A6C"/>
        </a:lt2>
        <a:accent1>
          <a:srgbClr val="808000"/>
        </a:accent1>
        <a:accent2>
          <a:srgbClr val="996633"/>
        </a:accent2>
        <a:accent3>
          <a:srgbClr val="FFFFFF"/>
        </a:accent3>
        <a:accent4>
          <a:srgbClr val="000000"/>
        </a:accent4>
        <a:accent5>
          <a:srgbClr val="C0C0AA"/>
        </a:accent5>
        <a:accent6>
          <a:srgbClr val="8A5C2D"/>
        </a:accent6>
        <a:hlink>
          <a:srgbClr val="CCCC00"/>
        </a:hlink>
        <a:folHlink>
          <a:srgbClr val="D6DE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教育-06 5">
        <a:dk1>
          <a:srgbClr val="000000"/>
        </a:dk1>
        <a:lt1>
          <a:srgbClr val="FFFFFF"/>
        </a:lt1>
        <a:dk2>
          <a:srgbClr val="181848"/>
        </a:dk2>
        <a:lt2>
          <a:srgbClr val="656F97"/>
        </a:lt2>
        <a:accent1>
          <a:srgbClr val="6666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B8B8FF"/>
        </a:accent5>
        <a:accent6>
          <a:srgbClr val="2D2D8A"/>
        </a:accent6>
        <a:hlink>
          <a:srgbClr val="9A9ABC"/>
        </a:hlink>
        <a:folHlink>
          <a:srgbClr val="D2B6C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教育-06 6">
        <a:dk1>
          <a:srgbClr val="CC0066"/>
        </a:dk1>
        <a:lt1>
          <a:srgbClr val="FFFFFF"/>
        </a:lt1>
        <a:dk2>
          <a:srgbClr val="000000"/>
        </a:dk2>
        <a:lt2>
          <a:srgbClr val="CC0099"/>
        </a:lt2>
        <a:accent1>
          <a:srgbClr val="FF9900"/>
        </a:accent1>
        <a:accent2>
          <a:srgbClr val="CC6600"/>
        </a:accent2>
        <a:accent3>
          <a:srgbClr val="AAAAAA"/>
        </a:accent3>
        <a:accent4>
          <a:srgbClr val="DADADA"/>
        </a:accent4>
        <a:accent5>
          <a:srgbClr val="FFCAAA"/>
        </a:accent5>
        <a:accent6>
          <a:srgbClr val="B95C00"/>
        </a:accent6>
        <a:hlink>
          <a:srgbClr val="009900"/>
        </a:hlink>
        <a:folHlink>
          <a:srgbClr val="A5002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教育-06 7">
        <a:dk1>
          <a:srgbClr val="000000"/>
        </a:dk1>
        <a:lt1>
          <a:srgbClr val="FFFFFF"/>
        </a:lt1>
        <a:dk2>
          <a:srgbClr val="4D4A82"/>
        </a:dk2>
        <a:lt2>
          <a:srgbClr val="CCECFF"/>
        </a:lt2>
        <a:accent1>
          <a:srgbClr val="0099CC"/>
        </a:accent1>
        <a:accent2>
          <a:srgbClr val="3366CC"/>
        </a:accent2>
        <a:accent3>
          <a:srgbClr val="B2B1C1"/>
        </a:accent3>
        <a:accent4>
          <a:srgbClr val="DADADA"/>
        </a:accent4>
        <a:accent5>
          <a:srgbClr val="AACAE2"/>
        </a:accent5>
        <a:accent6>
          <a:srgbClr val="2D5CB9"/>
        </a:accent6>
        <a:hlink>
          <a:srgbClr val="99CCFF"/>
        </a:hlink>
        <a:folHlink>
          <a:srgbClr val="E1E1B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教育-06 8">
        <a:dk1>
          <a:srgbClr val="000000"/>
        </a:dk1>
        <a:lt1>
          <a:srgbClr val="FFFFFF"/>
        </a:lt1>
        <a:dk2>
          <a:srgbClr val="4D4A82"/>
        </a:dk2>
        <a:lt2>
          <a:srgbClr val="FFFF00"/>
        </a:lt2>
        <a:accent1>
          <a:srgbClr val="0099CC"/>
        </a:accent1>
        <a:accent2>
          <a:srgbClr val="3366CC"/>
        </a:accent2>
        <a:accent3>
          <a:srgbClr val="B2B1C1"/>
        </a:accent3>
        <a:accent4>
          <a:srgbClr val="DADADA"/>
        </a:accent4>
        <a:accent5>
          <a:srgbClr val="AACAE2"/>
        </a:accent5>
        <a:accent6>
          <a:srgbClr val="2D5CB9"/>
        </a:accent6>
        <a:hlink>
          <a:srgbClr val="99CCFF"/>
        </a:hlink>
        <a:folHlink>
          <a:srgbClr val="E1E1B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教育-06 9">
        <a:dk1>
          <a:srgbClr val="000000"/>
        </a:dk1>
        <a:lt1>
          <a:srgbClr val="FFFFFF"/>
        </a:lt1>
        <a:dk2>
          <a:srgbClr val="4D4A82"/>
        </a:dk2>
        <a:lt2>
          <a:srgbClr val="FFFF00"/>
        </a:lt2>
        <a:accent1>
          <a:srgbClr val="0099CC"/>
        </a:accent1>
        <a:accent2>
          <a:srgbClr val="3366CC"/>
        </a:accent2>
        <a:accent3>
          <a:srgbClr val="B2B1C1"/>
        </a:accent3>
        <a:accent4>
          <a:srgbClr val="DADADA"/>
        </a:accent4>
        <a:accent5>
          <a:srgbClr val="AACAE2"/>
        </a:accent5>
        <a:accent6>
          <a:srgbClr val="2D5CB9"/>
        </a:accent6>
        <a:hlink>
          <a:srgbClr val="FFFF00"/>
        </a:hlink>
        <a:folHlink>
          <a:srgbClr val="E1E1B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教育-06 10">
        <a:dk1>
          <a:srgbClr val="000000"/>
        </a:dk1>
        <a:lt1>
          <a:srgbClr val="FF3300"/>
        </a:lt1>
        <a:dk2>
          <a:srgbClr val="4D4A82"/>
        </a:dk2>
        <a:lt2>
          <a:srgbClr val="FFFF00"/>
        </a:lt2>
        <a:accent1>
          <a:srgbClr val="0099CC"/>
        </a:accent1>
        <a:accent2>
          <a:srgbClr val="3366CC"/>
        </a:accent2>
        <a:accent3>
          <a:srgbClr val="B2B1C1"/>
        </a:accent3>
        <a:accent4>
          <a:srgbClr val="DA2A00"/>
        </a:accent4>
        <a:accent5>
          <a:srgbClr val="AACAE2"/>
        </a:accent5>
        <a:accent6>
          <a:srgbClr val="2D5CB9"/>
        </a:accent6>
        <a:hlink>
          <a:srgbClr val="FFFF00"/>
        </a:hlink>
        <a:folHlink>
          <a:srgbClr val="E1E1B7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2_教育-06">
  <a:themeElements>
    <a:clrScheme name="1_教育-06 9">
      <a:dk1>
        <a:srgbClr val="000000"/>
      </a:dk1>
      <a:lt1>
        <a:srgbClr val="FFFFFF"/>
      </a:lt1>
      <a:dk2>
        <a:srgbClr val="4D4A82"/>
      </a:dk2>
      <a:lt2>
        <a:srgbClr val="FFFF00"/>
      </a:lt2>
      <a:accent1>
        <a:srgbClr val="0099CC"/>
      </a:accent1>
      <a:accent2>
        <a:srgbClr val="3366CC"/>
      </a:accent2>
      <a:accent3>
        <a:srgbClr val="B2B1C1"/>
      </a:accent3>
      <a:accent4>
        <a:srgbClr val="DADADA"/>
      </a:accent4>
      <a:accent5>
        <a:srgbClr val="AACAE2"/>
      </a:accent5>
      <a:accent6>
        <a:srgbClr val="2D5CB9"/>
      </a:accent6>
      <a:hlink>
        <a:srgbClr val="FFFF00"/>
      </a:hlink>
      <a:folHlink>
        <a:srgbClr val="E1E1B7"/>
      </a:folHlink>
    </a:clrScheme>
    <a:fontScheme name="1_教育-06">
      <a:majorFont>
        <a:latin typeface="Arial Black"/>
        <a:ea typeface="新細明體"/>
        <a:cs typeface=""/>
      </a:majorFont>
      <a:minorFont>
        <a:latin typeface="Times New Roman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TW" altLang="en-US" sz="2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TW" altLang="en-US" sz="2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1_教育-06 1">
        <a:dk1>
          <a:srgbClr val="5490A8"/>
        </a:dk1>
        <a:lt1>
          <a:srgbClr val="DDDDDD"/>
        </a:lt1>
        <a:dk2>
          <a:srgbClr val="00172E"/>
        </a:dk2>
        <a:lt2>
          <a:srgbClr val="CCECFF"/>
        </a:lt2>
        <a:accent1>
          <a:srgbClr val="0099CC"/>
        </a:accent1>
        <a:accent2>
          <a:srgbClr val="3366CC"/>
        </a:accent2>
        <a:accent3>
          <a:srgbClr val="AAABAD"/>
        </a:accent3>
        <a:accent4>
          <a:srgbClr val="BDBDBD"/>
        </a:accent4>
        <a:accent5>
          <a:srgbClr val="AACAE2"/>
        </a:accent5>
        <a:accent6>
          <a:srgbClr val="2D5CB9"/>
        </a:accent6>
        <a:hlink>
          <a:srgbClr val="99CCFF"/>
        </a:hlink>
        <a:folHlink>
          <a:srgbClr val="E1E1B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教育-06 2">
        <a:dk1>
          <a:srgbClr val="000000"/>
        </a:dk1>
        <a:lt1>
          <a:srgbClr val="FFFFFF"/>
        </a:lt1>
        <a:dk2>
          <a:srgbClr val="003366"/>
        </a:dk2>
        <a:lt2>
          <a:srgbClr val="5490A8"/>
        </a:lt2>
        <a:accent1>
          <a:srgbClr val="0099CC"/>
        </a:accent1>
        <a:accent2>
          <a:srgbClr val="3366CC"/>
        </a:accent2>
        <a:accent3>
          <a:srgbClr val="FFFFFF"/>
        </a:accent3>
        <a:accent4>
          <a:srgbClr val="000000"/>
        </a:accent4>
        <a:accent5>
          <a:srgbClr val="AACAE2"/>
        </a:accent5>
        <a:accent6>
          <a:srgbClr val="2D5CB9"/>
        </a:accent6>
        <a:hlink>
          <a:srgbClr val="99CCFF"/>
        </a:hlink>
        <a:folHlink>
          <a:srgbClr val="E1E1B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教育-06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教育-06 4">
        <a:dk1>
          <a:srgbClr val="000000"/>
        </a:dk1>
        <a:lt1>
          <a:srgbClr val="FFFFFF"/>
        </a:lt1>
        <a:dk2>
          <a:srgbClr val="666633"/>
        </a:dk2>
        <a:lt2>
          <a:srgbClr val="908A6C"/>
        </a:lt2>
        <a:accent1>
          <a:srgbClr val="808000"/>
        </a:accent1>
        <a:accent2>
          <a:srgbClr val="996633"/>
        </a:accent2>
        <a:accent3>
          <a:srgbClr val="FFFFFF"/>
        </a:accent3>
        <a:accent4>
          <a:srgbClr val="000000"/>
        </a:accent4>
        <a:accent5>
          <a:srgbClr val="C0C0AA"/>
        </a:accent5>
        <a:accent6>
          <a:srgbClr val="8A5C2D"/>
        </a:accent6>
        <a:hlink>
          <a:srgbClr val="CCCC00"/>
        </a:hlink>
        <a:folHlink>
          <a:srgbClr val="D6DE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教育-06 5">
        <a:dk1>
          <a:srgbClr val="000000"/>
        </a:dk1>
        <a:lt1>
          <a:srgbClr val="FFFFFF"/>
        </a:lt1>
        <a:dk2>
          <a:srgbClr val="181848"/>
        </a:dk2>
        <a:lt2>
          <a:srgbClr val="656F97"/>
        </a:lt2>
        <a:accent1>
          <a:srgbClr val="6666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B8B8FF"/>
        </a:accent5>
        <a:accent6>
          <a:srgbClr val="2D2D8A"/>
        </a:accent6>
        <a:hlink>
          <a:srgbClr val="9A9ABC"/>
        </a:hlink>
        <a:folHlink>
          <a:srgbClr val="D2B6C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教育-06 6">
        <a:dk1>
          <a:srgbClr val="CC0066"/>
        </a:dk1>
        <a:lt1>
          <a:srgbClr val="FFFFFF"/>
        </a:lt1>
        <a:dk2>
          <a:srgbClr val="000000"/>
        </a:dk2>
        <a:lt2>
          <a:srgbClr val="CC0099"/>
        </a:lt2>
        <a:accent1>
          <a:srgbClr val="FF9900"/>
        </a:accent1>
        <a:accent2>
          <a:srgbClr val="CC6600"/>
        </a:accent2>
        <a:accent3>
          <a:srgbClr val="AAAAAA"/>
        </a:accent3>
        <a:accent4>
          <a:srgbClr val="DADADA"/>
        </a:accent4>
        <a:accent5>
          <a:srgbClr val="FFCAAA"/>
        </a:accent5>
        <a:accent6>
          <a:srgbClr val="B95C00"/>
        </a:accent6>
        <a:hlink>
          <a:srgbClr val="009900"/>
        </a:hlink>
        <a:folHlink>
          <a:srgbClr val="A5002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教育-06 7">
        <a:dk1>
          <a:srgbClr val="000000"/>
        </a:dk1>
        <a:lt1>
          <a:srgbClr val="FFFFFF"/>
        </a:lt1>
        <a:dk2>
          <a:srgbClr val="4D4A82"/>
        </a:dk2>
        <a:lt2>
          <a:srgbClr val="CCECFF"/>
        </a:lt2>
        <a:accent1>
          <a:srgbClr val="0099CC"/>
        </a:accent1>
        <a:accent2>
          <a:srgbClr val="3366CC"/>
        </a:accent2>
        <a:accent3>
          <a:srgbClr val="B2B1C1"/>
        </a:accent3>
        <a:accent4>
          <a:srgbClr val="DADADA"/>
        </a:accent4>
        <a:accent5>
          <a:srgbClr val="AACAE2"/>
        </a:accent5>
        <a:accent6>
          <a:srgbClr val="2D5CB9"/>
        </a:accent6>
        <a:hlink>
          <a:srgbClr val="99CCFF"/>
        </a:hlink>
        <a:folHlink>
          <a:srgbClr val="E1E1B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教育-06 8">
        <a:dk1>
          <a:srgbClr val="000000"/>
        </a:dk1>
        <a:lt1>
          <a:srgbClr val="FFFFFF"/>
        </a:lt1>
        <a:dk2>
          <a:srgbClr val="4D4A82"/>
        </a:dk2>
        <a:lt2>
          <a:srgbClr val="FFFF00"/>
        </a:lt2>
        <a:accent1>
          <a:srgbClr val="0099CC"/>
        </a:accent1>
        <a:accent2>
          <a:srgbClr val="3366CC"/>
        </a:accent2>
        <a:accent3>
          <a:srgbClr val="B2B1C1"/>
        </a:accent3>
        <a:accent4>
          <a:srgbClr val="DADADA"/>
        </a:accent4>
        <a:accent5>
          <a:srgbClr val="AACAE2"/>
        </a:accent5>
        <a:accent6>
          <a:srgbClr val="2D5CB9"/>
        </a:accent6>
        <a:hlink>
          <a:srgbClr val="99CCFF"/>
        </a:hlink>
        <a:folHlink>
          <a:srgbClr val="E1E1B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教育-06 9">
        <a:dk1>
          <a:srgbClr val="000000"/>
        </a:dk1>
        <a:lt1>
          <a:srgbClr val="FFFFFF"/>
        </a:lt1>
        <a:dk2>
          <a:srgbClr val="4D4A82"/>
        </a:dk2>
        <a:lt2>
          <a:srgbClr val="FFFF00"/>
        </a:lt2>
        <a:accent1>
          <a:srgbClr val="0099CC"/>
        </a:accent1>
        <a:accent2>
          <a:srgbClr val="3366CC"/>
        </a:accent2>
        <a:accent3>
          <a:srgbClr val="B2B1C1"/>
        </a:accent3>
        <a:accent4>
          <a:srgbClr val="DADADA"/>
        </a:accent4>
        <a:accent5>
          <a:srgbClr val="AACAE2"/>
        </a:accent5>
        <a:accent6>
          <a:srgbClr val="2D5CB9"/>
        </a:accent6>
        <a:hlink>
          <a:srgbClr val="FFFF00"/>
        </a:hlink>
        <a:folHlink>
          <a:srgbClr val="E1E1B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教育-06 10">
        <a:dk1>
          <a:srgbClr val="000000"/>
        </a:dk1>
        <a:lt1>
          <a:srgbClr val="FF3300"/>
        </a:lt1>
        <a:dk2>
          <a:srgbClr val="4D4A82"/>
        </a:dk2>
        <a:lt2>
          <a:srgbClr val="FFFF00"/>
        </a:lt2>
        <a:accent1>
          <a:srgbClr val="0099CC"/>
        </a:accent1>
        <a:accent2>
          <a:srgbClr val="3366CC"/>
        </a:accent2>
        <a:accent3>
          <a:srgbClr val="B2B1C1"/>
        </a:accent3>
        <a:accent4>
          <a:srgbClr val="DA2A00"/>
        </a:accent4>
        <a:accent5>
          <a:srgbClr val="AACAE2"/>
        </a:accent5>
        <a:accent6>
          <a:srgbClr val="2D5CB9"/>
        </a:accent6>
        <a:hlink>
          <a:srgbClr val="FFFF00"/>
        </a:hlink>
        <a:folHlink>
          <a:srgbClr val="E1E1B7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3_教育-06">
  <a:themeElements>
    <a:clrScheme name="1_教育-06 9">
      <a:dk1>
        <a:srgbClr val="000000"/>
      </a:dk1>
      <a:lt1>
        <a:srgbClr val="FFFFFF"/>
      </a:lt1>
      <a:dk2>
        <a:srgbClr val="4D4A82"/>
      </a:dk2>
      <a:lt2>
        <a:srgbClr val="FFFF00"/>
      </a:lt2>
      <a:accent1>
        <a:srgbClr val="0099CC"/>
      </a:accent1>
      <a:accent2>
        <a:srgbClr val="3366CC"/>
      </a:accent2>
      <a:accent3>
        <a:srgbClr val="B2B1C1"/>
      </a:accent3>
      <a:accent4>
        <a:srgbClr val="DADADA"/>
      </a:accent4>
      <a:accent5>
        <a:srgbClr val="AACAE2"/>
      </a:accent5>
      <a:accent6>
        <a:srgbClr val="2D5CB9"/>
      </a:accent6>
      <a:hlink>
        <a:srgbClr val="FFFF00"/>
      </a:hlink>
      <a:folHlink>
        <a:srgbClr val="E1E1B7"/>
      </a:folHlink>
    </a:clrScheme>
    <a:fontScheme name="1_教育-06">
      <a:majorFont>
        <a:latin typeface="Arial Black"/>
        <a:ea typeface="新細明體"/>
        <a:cs typeface=""/>
      </a:majorFont>
      <a:minorFont>
        <a:latin typeface="Times New Roman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TW" altLang="en-US" sz="2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TW" altLang="en-US" sz="2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1_教育-06 1">
        <a:dk1>
          <a:srgbClr val="5490A8"/>
        </a:dk1>
        <a:lt1>
          <a:srgbClr val="DDDDDD"/>
        </a:lt1>
        <a:dk2>
          <a:srgbClr val="00172E"/>
        </a:dk2>
        <a:lt2>
          <a:srgbClr val="CCECFF"/>
        </a:lt2>
        <a:accent1>
          <a:srgbClr val="0099CC"/>
        </a:accent1>
        <a:accent2>
          <a:srgbClr val="3366CC"/>
        </a:accent2>
        <a:accent3>
          <a:srgbClr val="AAABAD"/>
        </a:accent3>
        <a:accent4>
          <a:srgbClr val="BDBDBD"/>
        </a:accent4>
        <a:accent5>
          <a:srgbClr val="AACAE2"/>
        </a:accent5>
        <a:accent6>
          <a:srgbClr val="2D5CB9"/>
        </a:accent6>
        <a:hlink>
          <a:srgbClr val="99CCFF"/>
        </a:hlink>
        <a:folHlink>
          <a:srgbClr val="E1E1B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教育-06 2">
        <a:dk1>
          <a:srgbClr val="000000"/>
        </a:dk1>
        <a:lt1>
          <a:srgbClr val="FFFFFF"/>
        </a:lt1>
        <a:dk2>
          <a:srgbClr val="003366"/>
        </a:dk2>
        <a:lt2>
          <a:srgbClr val="5490A8"/>
        </a:lt2>
        <a:accent1>
          <a:srgbClr val="0099CC"/>
        </a:accent1>
        <a:accent2>
          <a:srgbClr val="3366CC"/>
        </a:accent2>
        <a:accent3>
          <a:srgbClr val="FFFFFF"/>
        </a:accent3>
        <a:accent4>
          <a:srgbClr val="000000"/>
        </a:accent4>
        <a:accent5>
          <a:srgbClr val="AACAE2"/>
        </a:accent5>
        <a:accent6>
          <a:srgbClr val="2D5CB9"/>
        </a:accent6>
        <a:hlink>
          <a:srgbClr val="99CCFF"/>
        </a:hlink>
        <a:folHlink>
          <a:srgbClr val="E1E1B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教育-06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教育-06 4">
        <a:dk1>
          <a:srgbClr val="000000"/>
        </a:dk1>
        <a:lt1>
          <a:srgbClr val="FFFFFF"/>
        </a:lt1>
        <a:dk2>
          <a:srgbClr val="666633"/>
        </a:dk2>
        <a:lt2>
          <a:srgbClr val="908A6C"/>
        </a:lt2>
        <a:accent1>
          <a:srgbClr val="808000"/>
        </a:accent1>
        <a:accent2>
          <a:srgbClr val="996633"/>
        </a:accent2>
        <a:accent3>
          <a:srgbClr val="FFFFFF"/>
        </a:accent3>
        <a:accent4>
          <a:srgbClr val="000000"/>
        </a:accent4>
        <a:accent5>
          <a:srgbClr val="C0C0AA"/>
        </a:accent5>
        <a:accent6>
          <a:srgbClr val="8A5C2D"/>
        </a:accent6>
        <a:hlink>
          <a:srgbClr val="CCCC00"/>
        </a:hlink>
        <a:folHlink>
          <a:srgbClr val="D6DE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教育-06 5">
        <a:dk1>
          <a:srgbClr val="000000"/>
        </a:dk1>
        <a:lt1>
          <a:srgbClr val="FFFFFF"/>
        </a:lt1>
        <a:dk2>
          <a:srgbClr val="181848"/>
        </a:dk2>
        <a:lt2>
          <a:srgbClr val="656F97"/>
        </a:lt2>
        <a:accent1>
          <a:srgbClr val="6666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B8B8FF"/>
        </a:accent5>
        <a:accent6>
          <a:srgbClr val="2D2D8A"/>
        </a:accent6>
        <a:hlink>
          <a:srgbClr val="9A9ABC"/>
        </a:hlink>
        <a:folHlink>
          <a:srgbClr val="D2B6C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教育-06 6">
        <a:dk1>
          <a:srgbClr val="CC0066"/>
        </a:dk1>
        <a:lt1>
          <a:srgbClr val="FFFFFF"/>
        </a:lt1>
        <a:dk2>
          <a:srgbClr val="000000"/>
        </a:dk2>
        <a:lt2>
          <a:srgbClr val="CC0099"/>
        </a:lt2>
        <a:accent1>
          <a:srgbClr val="FF9900"/>
        </a:accent1>
        <a:accent2>
          <a:srgbClr val="CC6600"/>
        </a:accent2>
        <a:accent3>
          <a:srgbClr val="AAAAAA"/>
        </a:accent3>
        <a:accent4>
          <a:srgbClr val="DADADA"/>
        </a:accent4>
        <a:accent5>
          <a:srgbClr val="FFCAAA"/>
        </a:accent5>
        <a:accent6>
          <a:srgbClr val="B95C00"/>
        </a:accent6>
        <a:hlink>
          <a:srgbClr val="009900"/>
        </a:hlink>
        <a:folHlink>
          <a:srgbClr val="A5002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教育-06 7">
        <a:dk1>
          <a:srgbClr val="000000"/>
        </a:dk1>
        <a:lt1>
          <a:srgbClr val="FFFFFF"/>
        </a:lt1>
        <a:dk2>
          <a:srgbClr val="4D4A82"/>
        </a:dk2>
        <a:lt2>
          <a:srgbClr val="CCECFF"/>
        </a:lt2>
        <a:accent1>
          <a:srgbClr val="0099CC"/>
        </a:accent1>
        <a:accent2>
          <a:srgbClr val="3366CC"/>
        </a:accent2>
        <a:accent3>
          <a:srgbClr val="B2B1C1"/>
        </a:accent3>
        <a:accent4>
          <a:srgbClr val="DADADA"/>
        </a:accent4>
        <a:accent5>
          <a:srgbClr val="AACAE2"/>
        </a:accent5>
        <a:accent6>
          <a:srgbClr val="2D5CB9"/>
        </a:accent6>
        <a:hlink>
          <a:srgbClr val="99CCFF"/>
        </a:hlink>
        <a:folHlink>
          <a:srgbClr val="E1E1B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教育-06 8">
        <a:dk1>
          <a:srgbClr val="000000"/>
        </a:dk1>
        <a:lt1>
          <a:srgbClr val="FFFFFF"/>
        </a:lt1>
        <a:dk2>
          <a:srgbClr val="4D4A82"/>
        </a:dk2>
        <a:lt2>
          <a:srgbClr val="FFFF00"/>
        </a:lt2>
        <a:accent1>
          <a:srgbClr val="0099CC"/>
        </a:accent1>
        <a:accent2>
          <a:srgbClr val="3366CC"/>
        </a:accent2>
        <a:accent3>
          <a:srgbClr val="B2B1C1"/>
        </a:accent3>
        <a:accent4>
          <a:srgbClr val="DADADA"/>
        </a:accent4>
        <a:accent5>
          <a:srgbClr val="AACAE2"/>
        </a:accent5>
        <a:accent6>
          <a:srgbClr val="2D5CB9"/>
        </a:accent6>
        <a:hlink>
          <a:srgbClr val="99CCFF"/>
        </a:hlink>
        <a:folHlink>
          <a:srgbClr val="E1E1B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教育-06 9">
        <a:dk1>
          <a:srgbClr val="000000"/>
        </a:dk1>
        <a:lt1>
          <a:srgbClr val="FFFFFF"/>
        </a:lt1>
        <a:dk2>
          <a:srgbClr val="4D4A82"/>
        </a:dk2>
        <a:lt2>
          <a:srgbClr val="FFFF00"/>
        </a:lt2>
        <a:accent1>
          <a:srgbClr val="0099CC"/>
        </a:accent1>
        <a:accent2>
          <a:srgbClr val="3366CC"/>
        </a:accent2>
        <a:accent3>
          <a:srgbClr val="B2B1C1"/>
        </a:accent3>
        <a:accent4>
          <a:srgbClr val="DADADA"/>
        </a:accent4>
        <a:accent5>
          <a:srgbClr val="AACAE2"/>
        </a:accent5>
        <a:accent6>
          <a:srgbClr val="2D5CB9"/>
        </a:accent6>
        <a:hlink>
          <a:srgbClr val="FFFF00"/>
        </a:hlink>
        <a:folHlink>
          <a:srgbClr val="E1E1B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教育-06 10">
        <a:dk1>
          <a:srgbClr val="000000"/>
        </a:dk1>
        <a:lt1>
          <a:srgbClr val="FF3300"/>
        </a:lt1>
        <a:dk2>
          <a:srgbClr val="4D4A82"/>
        </a:dk2>
        <a:lt2>
          <a:srgbClr val="FFFF00"/>
        </a:lt2>
        <a:accent1>
          <a:srgbClr val="0099CC"/>
        </a:accent1>
        <a:accent2>
          <a:srgbClr val="3366CC"/>
        </a:accent2>
        <a:accent3>
          <a:srgbClr val="B2B1C1"/>
        </a:accent3>
        <a:accent4>
          <a:srgbClr val="DA2A00"/>
        </a:accent4>
        <a:accent5>
          <a:srgbClr val="AACAE2"/>
        </a:accent5>
        <a:accent6>
          <a:srgbClr val="2D5CB9"/>
        </a:accent6>
        <a:hlink>
          <a:srgbClr val="FFFF00"/>
        </a:hlink>
        <a:folHlink>
          <a:srgbClr val="E1E1B7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4_教育-06">
  <a:themeElements>
    <a:clrScheme name="1_教育-06 9">
      <a:dk1>
        <a:srgbClr val="000000"/>
      </a:dk1>
      <a:lt1>
        <a:srgbClr val="FFFFFF"/>
      </a:lt1>
      <a:dk2>
        <a:srgbClr val="4D4A82"/>
      </a:dk2>
      <a:lt2>
        <a:srgbClr val="FFFF00"/>
      </a:lt2>
      <a:accent1>
        <a:srgbClr val="0099CC"/>
      </a:accent1>
      <a:accent2>
        <a:srgbClr val="3366CC"/>
      </a:accent2>
      <a:accent3>
        <a:srgbClr val="B2B1C1"/>
      </a:accent3>
      <a:accent4>
        <a:srgbClr val="DADADA"/>
      </a:accent4>
      <a:accent5>
        <a:srgbClr val="AACAE2"/>
      </a:accent5>
      <a:accent6>
        <a:srgbClr val="2D5CB9"/>
      </a:accent6>
      <a:hlink>
        <a:srgbClr val="FFFF00"/>
      </a:hlink>
      <a:folHlink>
        <a:srgbClr val="E1E1B7"/>
      </a:folHlink>
    </a:clrScheme>
    <a:fontScheme name="1_教育-06">
      <a:majorFont>
        <a:latin typeface="Arial Black"/>
        <a:ea typeface="新細明體"/>
        <a:cs typeface=""/>
      </a:majorFont>
      <a:minorFont>
        <a:latin typeface="Times New Roman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TW" altLang="en-US" sz="2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TW" altLang="en-US" sz="2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1_教育-06 1">
        <a:dk1>
          <a:srgbClr val="5490A8"/>
        </a:dk1>
        <a:lt1>
          <a:srgbClr val="DDDDDD"/>
        </a:lt1>
        <a:dk2>
          <a:srgbClr val="00172E"/>
        </a:dk2>
        <a:lt2>
          <a:srgbClr val="CCECFF"/>
        </a:lt2>
        <a:accent1>
          <a:srgbClr val="0099CC"/>
        </a:accent1>
        <a:accent2>
          <a:srgbClr val="3366CC"/>
        </a:accent2>
        <a:accent3>
          <a:srgbClr val="AAABAD"/>
        </a:accent3>
        <a:accent4>
          <a:srgbClr val="BDBDBD"/>
        </a:accent4>
        <a:accent5>
          <a:srgbClr val="AACAE2"/>
        </a:accent5>
        <a:accent6>
          <a:srgbClr val="2D5CB9"/>
        </a:accent6>
        <a:hlink>
          <a:srgbClr val="99CCFF"/>
        </a:hlink>
        <a:folHlink>
          <a:srgbClr val="E1E1B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教育-06 2">
        <a:dk1>
          <a:srgbClr val="000000"/>
        </a:dk1>
        <a:lt1>
          <a:srgbClr val="FFFFFF"/>
        </a:lt1>
        <a:dk2>
          <a:srgbClr val="003366"/>
        </a:dk2>
        <a:lt2>
          <a:srgbClr val="5490A8"/>
        </a:lt2>
        <a:accent1>
          <a:srgbClr val="0099CC"/>
        </a:accent1>
        <a:accent2>
          <a:srgbClr val="3366CC"/>
        </a:accent2>
        <a:accent3>
          <a:srgbClr val="FFFFFF"/>
        </a:accent3>
        <a:accent4>
          <a:srgbClr val="000000"/>
        </a:accent4>
        <a:accent5>
          <a:srgbClr val="AACAE2"/>
        </a:accent5>
        <a:accent6>
          <a:srgbClr val="2D5CB9"/>
        </a:accent6>
        <a:hlink>
          <a:srgbClr val="99CCFF"/>
        </a:hlink>
        <a:folHlink>
          <a:srgbClr val="E1E1B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教育-06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教育-06 4">
        <a:dk1>
          <a:srgbClr val="000000"/>
        </a:dk1>
        <a:lt1>
          <a:srgbClr val="FFFFFF"/>
        </a:lt1>
        <a:dk2>
          <a:srgbClr val="666633"/>
        </a:dk2>
        <a:lt2>
          <a:srgbClr val="908A6C"/>
        </a:lt2>
        <a:accent1>
          <a:srgbClr val="808000"/>
        </a:accent1>
        <a:accent2>
          <a:srgbClr val="996633"/>
        </a:accent2>
        <a:accent3>
          <a:srgbClr val="FFFFFF"/>
        </a:accent3>
        <a:accent4>
          <a:srgbClr val="000000"/>
        </a:accent4>
        <a:accent5>
          <a:srgbClr val="C0C0AA"/>
        </a:accent5>
        <a:accent6>
          <a:srgbClr val="8A5C2D"/>
        </a:accent6>
        <a:hlink>
          <a:srgbClr val="CCCC00"/>
        </a:hlink>
        <a:folHlink>
          <a:srgbClr val="D6DE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教育-06 5">
        <a:dk1>
          <a:srgbClr val="000000"/>
        </a:dk1>
        <a:lt1>
          <a:srgbClr val="FFFFFF"/>
        </a:lt1>
        <a:dk2>
          <a:srgbClr val="181848"/>
        </a:dk2>
        <a:lt2>
          <a:srgbClr val="656F97"/>
        </a:lt2>
        <a:accent1>
          <a:srgbClr val="6666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B8B8FF"/>
        </a:accent5>
        <a:accent6>
          <a:srgbClr val="2D2D8A"/>
        </a:accent6>
        <a:hlink>
          <a:srgbClr val="9A9ABC"/>
        </a:hlink>
        <a:folHlink>
          <a:srgbClr val="D2B6C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教育-06 6">
        <a:dk1>
          <a:srgbClr val="CC0066"/>
        </a:dk1>
        <a:lt1>
          <a:srgbClr val="FFFFFF"/>
        </a:lt1>
        <a:dk2>
          <a:srgbClr val="000000"/>
        </a:dk2>
        <a:lt2>
          <a:srgbClr val="CC0099"/>
        </a:lt2>
        <a:accent1>
          <a:srgbClr val="FF9900"/>
        </a:accent1>
        <a:accent2>
          <a:srgbClr val="CC6600"/>
        </a:accent2>
        <a:accent3>
          <a:srgbClr val="AAAAAA"/>
        </a:accent3>
        <a:accent4>
          <a:srgbClr val="DADADA"/>
        </a:accent4>
        <a:accent5>
          <a:srgbClr val="FFCAAA"/>
        </a:accent5>
        <a:accent6>
          <a:srgbClr val="B95C00"/>
        </a:accent6>
        <a:hlink>
          <a:srgbClr val="009900"/>
        </a:hlink>
        <a:folHlink>
          <a:srgbClr val="A5002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教育-06 7">
        <a:dk1>
          <a:srgbClr val="000000"/>
        </a:dk1>
        <a:lt1>
          <a:srgbClr val="FFFFFF"/>
        </a:lt1>
        <a:dk2>
          <a:srgbClr val="4D4A82"/>
        </a:dk2>
        <a:lt2>
          <a:srgbClr val="CCECFF"/>
        </a:lt2>
        <a:accent1>
          <a:srgbClr val="0099CC"/>
        </a:accent1>
        <a:accent2>
          <a:srgbClr val="3366CC"/>
        </a:accent2>
        <a:accent3>
          <a:srgbClr val="B2B1C1"/>
        </a:accent3>
        <a:accent4>
          <a:srgbClr val="DADADA"/>
        </a:accent4>
        <a:accent5>
          <a:srgbClr val="AACAE2"/>
        </a:accent5>
        <a:accent6>
          <a:srgbClr val="2D5CB9"/>
        </a:accent6>
        <a:hlink>
          <a:srgbClr val="99CCFF"/>
        </a:hlink>
        <a:folHlink>
          <a:srgbClr val="E1E1B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教育-06 8">
        <a:dk1>
          <a:srgbClr val="000000"/>
        </a:dk1>
        <a:lt1>
          <a:srgbClr val="FFFFFF"/>
        </a:lt1>
        <a:dk2>
          <a:srgbClr val="4D4A82"/>
        </a:dk2>
        <a:lt2>
          <a:srgbClr val="FFFF00"/>
        </a:lt2>
        <a:accent1>
          <a:srgbClr val="0099CC"/>
        </a:accent1>
        <a:accent2>
          <a:srgbClr val="3366CC"/>
        </a:accent2>
        <a:accent3>
          <a:srgbClr val="B2B1C1"/>
        </a:accent3>
        <a:accent4>
          <a:srgbClr val="DADADA"/>
        </a:accent4>
        <a:accent5>
          <a:srgbClr val="AACAE2"/>
        </a:accent5>
        <a:accent6>
          <a:srgbClr val="2D5CB9"/>
        </a:accent6>
        <a:hlink>
          <a:srgbClr val="99CCFF"/>
        </a:hlink>
        <a:folHlink>
          <a:srgbClr val="E1E1B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教育-06 9">
        <a:dk1>
          <a:srgbClr val="000000"/>
        </a:dk1>
        <a:lt1>
          <a:srgbClr val="FFFFFF"/>
        </a:lt1>
        <a:dk2>
          <a:srgbClr val="4D4A82"/>
        </a:dk2>
        <a:lt2>
          <a:srgbClr val="FFFF00"/>
        </a:lt2>
        <a:accent1>
          <a:srgbClr val="0099CC"/>
        </a:accent1>
        <a:accent2>
          <a:srgbClr val="3366CC"/>
        </a:accent2>
        <a:accent3>
          <a:srgbClr val="B2B1C1"/>
        </a:accent3>
        <a:accent4>
          <a:srgbClr val="DADADA"/>
        </a:accent4>
        <a:accent5>
          <a:srgbClr val="AACAE2"/>
        </a:accent5>
        <a:accent6>
          <a:srgbClr val="2D5CB9"/>
        </a:accent6>
        <a:hlink>
          <a:srgbClr val="FFFF00"/>
        </a:hlink>
        <a:folHlink>
          <a:srgbClr val="E1E1B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教育-06 10">
        <a:dk1>
          <a:srgbClr val="000000"/>
        </a:dk1>
        <a:lt1>
          <a:srgbClr val="FF3300"/>
        </a:lt1>
        <a:dk2>
          <a:srgbClr val="4D4A82"/>
        </a:dk2>
        <a:lt2>
          <a:srgbClr val="FFFF00"/>
        </a:lt2>
        <a:accent1>
          <a:srgbClr val="0099CC"/>
        </a:accent1>
        <a:accent2>
          <a:srgbClr val="3366CC"/>
        </a:accent2>
        <a:accent3>
          <a:srgbClr val="B2B1C1"/>
        </a:accent3>
        <a:accent4>
          <a:srgbClr val="DA2A00"/>
        </a:accent4>
        <a:accent5>
          <a:srgbClr val="AACAE2"/>
        </a:accent5>
        <a:accent6>
          <a:srgbClr val="2D5CB9"/>
        </a:accent6>
        <a:hlink>
          <a:srgbClr val="FFFF00"/>
        </a:hlink>
        <a:folHlink>
          <a:srgbClr val="E1E1B7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5_教育-06">
  <a:themeElements>
    <a:clrScheme name="1_教育-06 9">
      <a:dk1>
        <a:srgbClr val="000000"/>
      </a:dk1>
      <a:lt1>
        <a:srgbClr val="FFFFFF"/>
      </a:lt1>
      <a:dk2>
        <a:srgbClr val="4D4A82"/>
      </a:dk2>
      <a:lt2>
        <a:srgbClr val="FFFF00"/>
      </a:lt2>
      <a:accent1>
        <a:srgbClr val="0099CC"/>
      </a:accent1>
      <a:accent2>
        <a:srgbClr val="3366CC"/>
      </a:accent2>
      <a:accent3>
        <a:srgbClr val="B2B1C1"/>
      </a:accent3>
      <a:accent4>
        <a:srgbClr val="DADADA"/>
      </a:accent4>
      <a:accent5>
        <a:srgbClr val="AACAE2"/>
      </a:accent5>
      <a:accent6>
        <a:srgbClr val="2D5CB9"/>
      </a:accent6>
      <a:hlink>
        <a:srgbClr val="FFFF00"/>
      </a:hlink>
      <a:folHlink>
        <a:srgbClr val="E1E1B7"/>
      </a:folHlink>
    </a:clrScheme>
    <a:fontScheme name="1_教育-06">
      <a:majorFont>
        <a:latin typeface="Arial Black"/>
        <a:ea typeface="新細明體"/>
        <a:cs typeface=""/>
      </a:majorFont>
      <a:minorFont>
        <a:latin typeface="Times New Roman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TW" altLang="en-US" sz="2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TW" altLang="en-US" sz="2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1_教育-06 1">
        <a:dk1>
          <a:srgbClr val="5490A8"/>
        </a:dk1>
        <a:lt1>
          <a:srgbClr val="DDDDDD"/>
        </a:lt1>
        <a:dk2>
          <a:srgbClr val="00172E"/>
        </a:dk2>
        <a:lt2>
          <a:srgbClr val="CCECFF"/>
        </a:lt2>
        <a:accent1>
          <a:srgbClr val="0099CC"/>
        </a:accent1>
        <a:accent2>
          <a:srgbClr val="3366CC"/>
        </a:accent2>
        <a:accent3>
          <a:srgbClr val="AAABAD"/>
        </a:accent3>
        <a:accent4>
          <a:srgbClr val="BDBDBD"/>
        </a:accent4>
        <a:accent5>
          <a:srgbClr val="AACAE2"/>
        </a:accent5>
        <a:accent6>
          <a:srgbClr val="2D5CB9"/>
        </a:accent6>
        <a:hlink>
          <a:srgbClr val="99CCFF"/>
        </a:hlink>
        <a:folHlink>
          <a:srgbClr val="E1E1B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教育-06 2">
        <a:dk1>
          <a:srgbClr val="000000"/>
        </a:dk1>
        <a:lt1>
          <a:srgbClr val="FFFFFF"/>
        </a:lt1>
        <a:dk2>
          <a:srgbClr val="003366"/>
        </a:dk2>
        <a:lt2>
          <a:srgbClr val="5490A8"/>
        </a:lt2>
        <a:accent1>
          <a:srgbClr val="0099CC"/>
        </a:accent1>
        <a:accent2>
          <a:srgbClr val="3366CC"/>
        </a:accent2>
        <a:accent3>
          <a:srgbClr val="FFFFFF"/>
        </a:accent3>
        <a:accent4>
          <a:srgbClr val="000000"/>
        </a:accent4>
        <a:accent5>
          <a:srgbClr val="AACAE2"/>
        </a:accent5>
        <a:accent6>
          <a:srgbClr val="2D5CB9"/>
        </a:accent6>
        <a:hlink>
          <a:srgbClr val="99CCFF"/>
        </a:hlink>
        <a:folHlink>
          <a:srgbClr val="E1E1B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教育-06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教育-06 4">
        <a:dk1>
          <a:srgbClr val="000000"/>
        </a:dk1>
        <a:lt1>
          <a:srgbClr val="FFFFFF"/>
        </a:lt1>
        <a:dk2>
          <a:srgbClr val="666633"/>
        </a:dk2>
        <a:lt2>
          <a:srgbClr val="908A6C"/>
        </a:lt2>
        <a:accent1>
          <a:srgbClr val="808000"/>
        </a:accent1>
        <a:accent2>
          <a:srgbClr val="996633"/>
        </a:accent2>
        <a:accent3>
          <a:srgbClr val="FFFFFF"/>
        </a:accent3>
        <a:accent4>
          <a:srgbClr val="000000"/>
        </a:accent4>
        <a:accent5>
          <a:srgbClr val="C0C0AA"/>
        </a:accent5>
        <a:accent6>
          <a:srgbClr val="8A5C2D"/>
        </a:accent6>
        <a:hlink>
          <a:srgbClr val="CCCC00"/>
        </a:hlink>
        <a:folHlink>
          <a:srgbClr val="D6DE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教育-06 5">
        <a:dk1>
          <a:srgbClr val="000000"/>
        </a:dk1>
        <a:lt1>
          <a:srgbClr val="FFFFFF"/>
        </a:lt1>
        <a:dk2>
          <a:srgbClr val="181848"/>
        </a:dk2>
        <a:lt2>
          <a:srgbClr val="656F97"/>
        </a:lt2>
        <a:accent1>
          <a:srgbClr val="6666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B8B8FF"/>
        </a:accent5>
        <a:accent6>
          <a:srgbClr val="2D2D8A"/>
        </a:accent6>
        <a:hlink>
          <a:srgbClr val="9A9ABC"/>
        </a:hlink>
        <a:folHlink>
          <a:srgbClr val="D2B6C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教育-06 6">
        <a:dk1>
          <a:srgbClr val="CC0066"/>
        </a:dk1>
        <a:lt1>
          <a:srgbClr val="FFFFFF"/>
        </a:lt1>
        <a:dk2>
          <a:srgbClr val="000000"/>
        </a:dk2>
        <a:lt2>
          <a:srgbClr val="CC0099"/>
        </a:lt2>
        <a:accent1>
          <a:srgbClr val="FF9900"/>
        </a:accent1>
        <a:accent2>
          <a:srgbClr val="CC6600"/>
        </a:accent2>
        <a:accent3>
          <a:srgbClr val="AAAAAA"/>
        </a:accent3>
        <a:accent4>
          <a:srgbClr val="DADADA"/>
        </a:accent4>
        <a:accent5>
          <a:srgbClr val="FFCAAA"/>
        </a:accent5>
        <a:accent6>
          <a:srgbClr val="B95C00"/>
        </a:accent6>
        <a:hlink>
          <a:srgbClr val="009900"/>
        </a:hlink>
        <a:folHlink>
          <a:srgbClr val="A5002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教育-06 7">
        <a:dk1>
          <a:srgbClr val="000000"/>
        </a:dk1>
        <a:lt1>
          <a:srgbClr val="FFFFFF"/>
        </a:lt1>
        <a:dk2>
          <a:srgbClr val="4D4A82"/>
        </a:dk2>
        <a:lt2>
          <a:srgbClr val="CCECFF"/>
        </a:lt2>
        <a:accent1>
          <a:srgbClr val="0099CC"/>
        </a:accent1>
        <a:accent2>
          <a:srgbClr val="3366CC"/>
        </a:accent2>
        <a:accent3>
          <a:srgbClr val="B2B1C1"/>
        </a:accent3>
        <a:accent4>
          <a:srgbClr val="DADADA"/>
        </a:accent4>
        <a:accent5>
          <a:srgbClr val="AACAE2"/>
        </a:accent5>
        <a:accent6>
          <a:srgbClr val="2D5CB9"/>
        </a:accent6>
        <a:hlink>
          <a:srgbClr val="99CCFF"/>
        </a:hlink>
        <a:folHlink>
          <a:srgbClr val="E1E1B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教育-06 8">
        <a:dk1>
          <a:srgbClr val="000000"/>
        </a:dk1>
        <a:lt1>
          <a:srgbClr val="FFFFFF"/>
        </a:lt1>
        <a:dk2>
          <a:srgbClr val="4D4A82"/>
        </a:dk2>
        <a:lt2>
          <a:srgbClr val="FFFF00"/>
        </a:lt2>
        <a:accent1>
          <a:srgbClr val="0099CC"/>
        </a:accent1>
        <a:accent2>
          <a:srgbClr val="3366CC"/>
        </a:accent2>
        <a:accent3>
          <a:srgbClr val="B2B1C1"/>
        </a:accent3>
        <a:accent4>
          <a:srgbClr val="DADADA"/>
        </a:accent4>
        <a:accent5>
          <a:srgbClr val="AACAE2"/>
        </a:accent5>
        <a:accent6>
          <a:srgbClr val="2D5CB9"/>
        </a:accent6>
        <a:hlink>
          <a:srgbClr val="99CCFF"/>
        </a:hlink>
        <a:folHlink>
          <a:srgbClr val="E1E1B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教育-06 9">
        <a:dk1>
          <a:srgbClr val="000000"/>
        </a:dk1>
        <a:lt1>
          <a:srgbClr val="FFFFFF"/>
        </a:lt1>
        <a:dk2>
          <a:srgbClr val="4D4A82"/>
        </a:dk2>
        <a:lt2>
          <a:srgbClr val="FFFF00"/>
        </a:lt2>
        <a:accent1>
          <a:srgbClr val="0099CC"/>
        </a:accent1>
        <a:accent2>
          <a:srgbClr val="3366CC"/>
        </a:accent2>
        <a:accent3>
          <a:srgbClr val="B2B1C1"/>
        </a:accent3>
        <a:accent4>
          <a:srgbClr val="DADADA"/>
        </a:accent4>
        <a:accent5>
          <a:srgbClr val="AACAE2"/>
        </a:accent5>
        <a:accent6>
          <a:srgbClr val="2D5CB9"/>
        </a:accent6>
        <a:hlink>
          <a:srgbClr val="FFFF00"/>
        </a:hlink>
        <a:folHlink>
          <a:srgbClr val="E1E1B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教育-06 10">
        <a:dk1>
          <a:srgbClr val="000000"/>
        </a:dk1>
        <a:lt1>
          <a:srgbClr val="FF3300"/>
        </a:lt1>
        <a:dk2>
          <a:srgbClr val="4D4A82"/>
        </a:dk2>
        <a:lt2>
          <a:srgbClr val="FFFF00"/>
        </a:lt2>
        <a:accent1>
          <a:srgbClr val="0099CC"/>
        </a:accent1>
        <a:accent2>
          <a:srgbClr val="3366CC"/>
        </a:accent2>
        <a:accent3>
          <a:srgbClr val="B2B1C1"/>
        </a:accent3>
        <a:accent4>
          <a:srgbClr val="DA2A00"/>
        </a:accent4>
        <a:accent5>
          <a:srgbClr val="AACAE2"/>
        </a:accent5>
        <a:accent6>
          <a:srgbClr val="2D5CB9"/>
        </a:accent6>
        <a:hlink>
          <a:srgbClr val="FFFF00"/>
        </a:hlink>
        <a:folHlink>
          <a:srgbClr val="E1E1B7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9_教育-06">
  <a:themeElements>
    <a:clrScheme name="1_教育-06 9">
      <a:dk1>
        <a:srgbClr val="000000"/>
      </a:dk1>
      <a:lt1>
        <a:srgbClr val="FFFFFF"/>
      </a:lt1>
      <a:dk2>
        <a:srgbClr val="4D4A82"/>
      </a:dk2>
      <a:lt2>
        <a:srgbClr val="FFFF00"/>
      </a:lt2>
      <a:accent1>
        <a:srgbClr val="0099CC"/>
      </a:accent1>
      <a:accent2>
        <a:srgbClr val="3366CC"/>
      </a:accent2>
      <a:accent3>
        <a:srgbClr val="B2B1C1"/>
      </a:accent3>
      <a:accent4>
        <a:srgbClr val="DADADA"/>
      </a:accent4>
      <a:accent5>
        <a:srgbClr val="AACAE2"/>
      </a:accent5>
      <a:accent6>
        <a:srgbClr val="2D5CB9"/>
      </a:accent6>
      <a:hlink>
        <a:srgbClr val="FFFF00"/>
      </a:hlink>
      <a:folHlink>
        <a:srgbClr val="E1E1B7"/>
      </a:folHlink>
    </a:clrScheme>
    <a:fontScheme name="1_教育-06">
      <a:majorFont>
        <a:latin typeface="Arial Black"/>
        <a:ea typeface="新細明體"/>
        <a:cs typeface=""/>
      </a:majorFont>
      <a:minorFont>
        <a:latin typeface="Times New Roman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TW" altLang="en-US" sz="2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TW" altLang="en-US" sz="2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1_教育-06 1">
        <a:dk1>
          <a:srgbClr val="5490A8"/>
        </a:dk1>
        <a:lt1>
          <a:srgbClr val="DDDDDD"/>
        </a:lt1>
        <a:dk2>
          <a:srgbClr val="00172E"/>
        </a:dk2>
        <a:lt2>
          <a:srgbClr val="CCECFF"/>
        </a:lt2>
        <a:accent1>
          <a:srgbClr val="0099CC"/>
        </a:accent1>
        <a:accent2>
          <a:srgbClr val="3366CC"/>
        </a:accent2>
        <a:accent3>
          <a:srgbClr val="AAABAD"/>
        </a:accent3>
        <a:accent4>
          <a:srgbClr val="BDBDBD"/>
        </a:accent4>
        <a:accent5>
          <a:srgbClr val="AACAE2"/>
        </a:accent5>
        <a:accent6>
          <a:srgbClr val="2D5CB9"/>
        </a:accent6>
        <a:hlink>
          <a:srgbClr val="99CCFF"/>
        </a:hlink>
        <a:folHlink>
          <a:srgbClr val="E1E1B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教育-06 2">
        <a:dk1>
          <a:srgbClr val="000000"/>
        </a:dk1>
        <a:lt1>
          <a:srgbClr val="FFFFFF"/>
        </a:lt1>
        <a:dk2>
          <a:srgbClr val="003366"/>
        </a:dk2>
        <a:lt2>
          <a:srgbClr val="5490A8"/>
        </a:lt2>
        <a:accent1>
          <a:srgbClr val="0099CC"/>
        </a:accent1>
        <a:accent2>
          <a:srgbClr val="3366CC"/>
        </a:accent2>
        <a:accent3>
          <a:srgbClr val="FFFFFF"/>
        </a:accent3>
        <a:accent4>
          <a:srgbClr val="000000"/>
        </a:accent4>
        <a:accent5>
          <a:srgbClr val="AACAE2"/>
        </a:accent5>
        <a:accent6>
          <a:srgbClr val="2D5CB9"/>
        </a:accent6>
        <a:hlink>
          <a:srgbClr val="99CCFF"/>
        </a:hlink>
        <a:folHlink>
          <a:srgbClr val="E1E1B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教育-06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教育-06 4">
        <a:dk1>
          <a:srgbClr val="000000"/>
        </a:dk1>
        <a:lt1>
          <a:srgbClr val="FFFFFF"/>
        </a:lt1>
        <a:dk2>
          <a:srgbClr val="666633"/>
        </a:dk2>
        <a:lt2>
          <a:srgbClr val="908A6C"/>
        </a:lt2>
        <a:accent1>
          <a:srgbClr val="808000"/>
        </a:accent1>
        <a:accent2>
          <a:srgbClr val="996633"/>
        </a:accent2>
        <a:accent3>
          <a:srgbClr val="FFFFFF"/>
        </a:accent3>
        <a:accent4>
          <a:srgbClr val="000000"/>
        </a:accent4>
        <a:accent5>
          <a:srgbClr val="C0C0AA"/>
        </a:accent5>
        <a:accent6>
          <a:srgbClr val="8A5C2D"/>
        </a:accent6>
        <a:hlink>
          <a:srgbClr val="CCCC00"/>
        </a:hlink>
        <a:folHlink>
          <a:srgbClr val="D6DE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教育-06 5">
        <a:dk1>
          <a:srgbClr val="000000"/>
        </a:dk1>
        <a:lt1>
          <a:srgbClr val="FFFFFF"/>
        </a:lt1>
        <a:dk2>
          <a:srgbClr val="181848"/>
        </a:dk2>
        <a:lt2>
          <a:srgbClr val="656F97"/>
        </a:lt2>
        <a:accent1>
          <a:srgbClr val="6666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B8B8FF"/>
        </a:accent5>
        <a:accent6>
          <a:srgbClr val="2D2D8A"/>
        </a:accent6>
        <a:hlink>
          <a:srgbClr val="9A9ABC"/>
        </a:hlink>
        <a:folHlink>
          <a:srgbClr val="D2B6C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教育-06 6">
        <a:dk1>
          <a:srgbClr val="CC0066"/>
        </a:dk1>
        <a:lt1>
          <a:srgbClr val="FFFFFF"/>
        </a:lt1>
        <a:dk2>
          <a:srgbClr val="000000"/>
        </a:dk2>
        <a:lt2>
          <a:srgbClr val="CC0099"/>
        </a:lt2>
        <a:accent1>
          <a:srgbClr val="FF9900"/>
        </a:accent1>
        <a:accent2>
          <a:srgbClr val="CC6600"/>
        </a:accent2>
        <a:accent3>
          <a:srgbClr val="AAAAAA"/>
        </a:accent3>
        <a:accent4>
          <a:srgbClr val="DADADA"/>
        </a:accent4>
        <a:accent5>
          <a:srgbClr val="FFCAAA"/>
        </a:accent5>
        <a:accent6>
          <a:srgbClr val="B95C00"/>
        </a:accent6>
        <a:hlink>
          <a:srgbClr val="009900"/>
        </a:hlink>
        <a:folHlink>
          <a:srgbClr val="A5002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教育-06 7">
        <a:dk1>
          <a:srgbClr val="000000"/>
        </a:dk1>
        <a:lt1>
          <a:srgbClr val="FFFFFF"/>
        </a:lt1>
        <a:dk2>
          <a:srgbClr val="4D4A82"/>
        </a:dk2>
        <a:lt2>
          <a:srgbClr val="CCECFF"/>
        </a:lt2>
        <a:accent1>
          <a:srgbClr val="0099CC"/>
        </a:accent1>
        <a:accent2>
          <a:srgbClr val="3366CC"/>
        </a:accent2>
        <a:accent3>
          <a:srgbClr val="B2B1C1"/>
        </a:accent3>
        <a:accent4>
          <a:srgbClr val="DADADA"/>
        </a:accent4>
        <a:accent5>
          <a:srgbClr val="AACAE2"/>
        </a:accent5>
        <a:accent6>
          <a:srgbClr val="2D5CB9"/>
        </a:accent6>
        <a:hlink>
          <a:srgbClr val="99CCFF"/>
        </a:hlink>
        <a:folHlink>
          <a:srgbClr val="E1E1B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教育-06 8">
        <a:dk1>
          <a:srgbClr val="000000"/>
        </a:dk1>
        <a:lt1>
          <a:srgbClr val="FFFFFF"/>
        </a:lt1>
        <a:dk2>
          <a:srgbClr val="4D4A82"/>
        </a:dk2>
        <a:lt2>
          <a:srgbClr val="FFFF00"/>
        </a:lt2>
        <a:accent1>
          <a:srgbClr val="0099CC"/>
        </a:accent1>
        <a:accent2>
          <a:srgbClr val="3366CC"/>
        </a:accent2>
        <a:accent3>
          <a:srgbClr val="B2B1C1"/>
        </a:accent3>
        <a:accent4>
          <a:srgbClr val="DADADA"/>
        </a:accent4>
        <a:accent5>
          <a:srgbClr val="AACAE2"/>
        </a:accent5>
        <a:accent6>
          <a:srgbClr val="2D5CB9"/>
        </a:accent6>
        <a:hlink>
          <a:srgbClr val="99CCFF"/>
        </a:hlink>
        <a:folHlink>
          <a:srgbClr val="E1E1B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教育-06 9">
        <a:dk1>
          <a:srgbClr val="000000"/>
        </a:dk1>
        <a:lt1>
          <a:srgbClr val="FFFFFF"/>
        </a:lt1>
        <a:dk2>
          <a:srgbClr val="4D4A82"/>
        </a:dk2>
        <a:lt2>
          <a:srgbClr val="FFFF00"/>
        </a:lt2>
        <a:accent1>
          <a:srgbClr val="0099CC"/>
        </a:accent1>
        <a:accent2>
          <a:srgbClr val="3366CC"/>
        </a:accent2>
        <a:accent3>
          <a:srgbClr val="B2B1C1"/>
        </a:accent3>
        <a:accent4>
          <a:srgbClr val="DADADA"/>
        </a:accent4>
        <a:accent5>
          <a:srgbClr val="AACAE2"/>
        </a:accent5>
        <a:accent6>
          <a:srgbClr val="2D5CB9"/>
        </a:accent6>
        <a:hlink>
          <a:srgbClr val="FFFF00"/>
        </a:hlink>
        <a:folHlink>
          <a:srgbClr val="E1E1B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教育-06 10">
        <a:dk1>
          <a:srgbClr val="000000"/>
        </a:dk1>
        <a:lt1>
          <a:srgbClr val="FF3300"/>
        </a:lt1>
        <a:dk2>
          <a:srgbClr val="4D4A82"/>
        </a:dk2>
        <a:lt2>
          <a:srgbClr val="FFFF00"/>
        </a:lt2>
        <a:accent1>
          <a:srgbClr val="0099CC"/>
        </a:accent1>
        <a:accent2>
          <a:srgbClr val="3366CC"/>
        </a:accent2>
        <a:accent3>
          <a:srgbClr val="B2B1C1"/>
        </a:accent3>
        <a:accent4>
          <a:srgbClr val="DA2A00"/>
        </a:accent4>
        <a:accent5>
          <a:srgbClr val="AACAE2"/>
        </a:accent5>
        <a:accent6>
          <a:srgbClr val="2D5CB9"/>
        </a:accent6>
        <a:hlink>
          <a:srgbClr val="FFFF00"/>
        </a:hlink>
        <a:folHlink>
          <a:srgbClr val="E1E1B7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07-2-2-4</Template>
  <TotalTime>7534</TotalTime>
  <Words>2739</Words>
  <Application>Microsoft Office PowerPoint</Application>
  <PresentationFormat>如螢幕大小 (4:3)</PresentationFormat>
  <Paragraphs>347</Paragraphs>
  <Slides>81</Slides>
  <Notes>8</Notes>
  <HiddenSlides>0</HiddenSlides>
  <MMClips>2</MMClips>
  <ScaleCrop>false</ScaleCrop>
  <HeadingPairs>
    <vt:vector size="6" baseType="variant">
      <vt:variant>
        <vt:lpstr>佈景主題</vt:lpstr>
      </vt:variant>
      <vt:variant>
        <vt:i4>28</vt:i4>
      </vt:variant>
      <vt:variant>
        <vt:lpstr>內嵌 OLE 伺服程式</vt:lpstr>
      </vt:variant>
      <vt:variant>
        <vt:i4>1</vt:i4>
      </vt:variant>
      <vt:variant>
        <vt:lpstr>投影片標題</vt:lpstr>
      </vt:variant>
      <vt:variant>
        <vt:i4>81</vt:i4>
      </vt:variant>
    </vt:vector>
  </HeadingPairs>
  <TitlesOfParts>
    <vt:vector size="110" baseType="lpstr">
      <vt:lpstr>07-2-2-4</vt:lpstr>
      <vt:lpstr>地平線</vt:lpstr>
      <vt:lpstr>1_教育-06</vt:lpstr>
      <vt:lpstr>19_教育-06</vt:lpstr>
      <vt:lpstr>2_教育-06</vt:lpstr>
      <vt:lpstr>3_教育-06</vt:lpstr>
      <vt:lpstr>4_教育-06</vt:lpstr>
      <vt:lpstr>5_教育-06</vt:lpstr>
      <vt:lpstr>9_教育-06</vt:lpstr>
      <vt:lpstr>6_教育-06</vt:lpstr>
      <vt:lpstr>7_教育-06</vt:lpstr>
      <vt:lpstr>8_教育-06</vt:lpstr>
      <vt:lpstr>10_教育-06</vt:lpstr>
      <vt:lpstr>18_教育-06</vt:lpstr>
      <vt:lpstr>1_07-2-2-4</vt:lpstr>
      <vt:lpstr>1_Office 佈景主題</vt:lpstr>
      <vt:lpstr>個人網頁 (線上)</vt:lpstr>
      <vt:lpstr>Office 佈景主題</vt:lpstr>
      <vt:lpstr>1_麥田設計範本</vt:lpstr>
      <vt:lpstr>2_麥田設計範本</vt:lpstr>
      <vt:lpstr>1_個人網頁 (線上)</vt:lpstr>
      <vt:lpstr>2_個人網頁 (線上)</vt:lpstr>
      <vt:lpstr>預設簡報設計</vt:lpstr>
      <vt:lpstr>2_07-2-2-4</vt:lpstr>
      <vt:lpstr>3_07-2-2-4</vt:lpstr>
      <vt:lpstr>4_07-2-2-4</vt:lpstr>
      <vt:lpstr>3_麥田設計範本</vt:lpstr>
      <vt:lpstr>4_麥田設計範本</vt:lpstr>
      <vt:lpstr>Image</vt:lpstr>
      <vt:lpstr>生命教育-教育生命</vt:lpstr>
      <vt:lpstr>是誰在說話？  不同位置會看到不同的世界﹗</vt:lpstr>
      <vt:lpstr>陳立言是誰？                     自我了解及定位</vt:lpstr>
      <vt:lpstr>生命的覺醒及成長</vt:lpstr>
      <vt:lpstr>在黑暗中尋找光明</vt:lpstr>
      <vt:lpstr>PowerPoint 簡報</vt:lpstr>
      <vt:lpstr>人是甚麼？</vt:lpstr>
      <vt:lpstr>人應該是甚麼？</vt:lpstr>
      <vt:lpstr>照自己的肖像造了人， 就是照神的肖像造了人。 創一27</vt:lpstr>
      <vt:lpstr>但是人卻隱藏或忽視了 自己是… </vt:lpstr>
      <vt:lpstr>就躲藏在樂園的樹林中，怕見上主天主的面。 創三8</vt:lpstr>
      <vt:lpstr>PowerPoint 簡報</vt:lpstr>
      <vt:lpstr>PowerPoint 簡報</vt:lpstr>
      <vt:lpstr>生命教育要找回人們忘記或失落的面貌！</vt:lpstr>
      <vt:lpstr>生命教育對人之理解：統整的人</vt:lpstr>
      <vt:lpstr>全人的理想：悲智雙運</vt:lpstr>
      <vt:lpstr>智慧：洞察生命的真相</vt:lpstr>
      <vt:lpstr>無常與死亡讓生命意義失落 人為何而活呢？ 而我又為何而活呢？</vt:lpstr>
      <vt:lpstr>PowerPoint 簡報</vt:lpstr>
      <vt:lpstr>PowerPoint 簡報</vt:lpstr>
      <vt:lpstr>PowerPoint 簡報</vt:lpstr>
      <vt:lpstr>PowerPoint 簡報</vt:lpstr>
      <vt:lpstr>2012年在總統競選辯論時，無預警的山崩，奪走許多人的生命</vt:lpstr>
      <vt:lpstr>2015年八仙樂園塵暴…</vt:lpstr>
      <vt:lpstr>2015年八仙樂園塵暴…</vt:lpstr>
      <vt:lpstr>PowerPoint 簡報</vt:lpstr>
      <vt:lpstr>請把眼睛閉起來</vt:lpstr>
      <vt:lpstr>PowerPoint 簡報</vt:lpstr>
      <vt:lpstr>PowerPoint 簡報</vt:lpstr>
      <vt:lpstr>死亡的意義</vt:lpstr>
      <vt:lpstr>PowerPoint 簡報</vt:lpstr>
      <vt:lpstr>單樞機想用他僅餘的半年生命做甚麼？ 他為什麼想做這些呢？</vt:lpstr>
      <vt:lpstr>我的回應：投入自己去愛別人 I’m all yours.</vt:lpstr>
      <vt:lpstr>PowerPoint 簡報</vt:lpstr>
      <vt:lpstr>PowerPoint 簡報</vt:lpstr>
      <vt:lpstr>即便能肯定活者的意義及目的， 然而如何選擇 才能達到人生的目的呢？</vt:lpstr>
      <vt:lpstr>在價值多元的時代</vt:lpstr>
      <vt:lpstr>PowerPoint 簡報</vt:lpstr>
      <vt:lpstr>人生道路的選擇</vt:lpstr>
      <vt:lpstr>請問小男孩看到了什麼 ？ ！ </vt:lpstr>
      <vt:lpstr>What Is That ？  A  S-p-a-r-r-o-w！</vt:lpstr>
      <vt:lpstr>PowerPoint 簡報</vt:lpstr>
      <vt:lpstr>你想成為什麼樣子的人？</vt:lpstr>
      <vt:lpstr>你想活在什麼樣的世界？</vt:lpstr>
      <vt:lpstr>PowerPoint 簡報</vt:lpstr>
      <vt:lpstr>人有 善 與 惡 嗎？  事有 對 與 錯 嗎？</vt:lpstr>
      <vt:lpstr>如何區分人的善惡呢？</vt:lpstr>
      <vt:lpstr>1.陳光標捐款的行為是否是對的？ 2.他能否被稱為善人？</vt:lpstr>
      <vt:lpstr>人的善意志的條件</vt:lpstr>
      <vt:lpstr>如何區分行為的對錯？</vt:lpstr>
      <vt:lpstr>幾種常見的道德思考方法</vt:lpstr>
      <vt:lpstr>道德直覺的優缺點</vt:lpstr>
      <vt:lpstr>服從道德規範的優缺點</vt:lpstr>
      <vt:lpstr>倫理效益主義的優缺點</vt:lpstr>
      <vt:lpstr>Ex1.行為合理結果的好壞</vt:lpstr>
      <vt:lpstr>人的動機會決定行為的對錯嗎？</vt:lpstr>
      <vt:lpstr>Ex2.行為可預期的結果</vt:lpstr>
      <vt:lpstr>不是故意的行為，是否可以免於責難？</vt:lpstr>
      <vt:lpstr>Ex3.行為道德判斷之主客觀性</vt:lpstr>
      <vt:lpstr>綜合前三案例 行為的道德判斷原則為何？</vt:lpstr>
      <vt:lpstr>多元價值社會中倫理思考的態度</vt:lpstr>
      <vt:lpstr>立場不必中立，態度要公正</vt:lpstr>
      <vt:lpstr>我知道人生的目標，  也知道達到目標的道路，  但是，  如何能舉步向前走呢？  </vt:lpstr>
      <vt:lpstr>我最尊敬的人 傷我最深 宗教大學所長被控性侵女學生</vt:lpstr>
      <vt:lpstr>為何我們總是傷害最愛的人？</vt:lpstr>
      <vt:lpstr>聽演講的你，你是誰？  不同定位會看到不同的世界﹗</vt:lpstr>
      <vt:lpstr>知行不一的矛盾</vt:lpstr>
      <vt:lpstr>人格統整與靈性發展</vt:lpstr>
      <vt:lpstr>人格不統整的根源</vt:lpstr>
      <vt:lpstr>東西方的靈修傳統</vt:lpstr>
      <vt:lpstr>人格統整與靈性發展教育</vt:lpstr>
      <vt:lpstr>人格統整與靈性發展教育</vt:lpstr>
      <vt:lpstr>典範與靈修生活</vt:lpstr>
      <vt:lpstr>典範與靈修生活-靈修六原則</vt:lpstr>
      <vt:lpstr>PowerPoint 簡報</vt:lpstr>
      <vt:lpstr>結語</vt:lpstr>
      <vt:lpstr>生命教育的三主軸</vt:lpstr>
      <vt:lpstr>PowerPoint 簡報</vt:lpstr>
      <vt:lpstr>PowerPoint 簡報</vt:lpstr>
      <vt:lpstr>PowerPoint 簡報</vt:lpstr>
      <vt:lpstr>PowerPoint 簡報</vt:lpstr>
    </vt:vector>
  </TitlesOfParts>
  <Company>成大軍訓教官室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生生不息：生命圖像</dc:title>
  <dc:creator>李彬</dc:creator>
  <cp:lastModifiedBy>Wenzao</cp:lastModifiedBy>
  <cp:revision>180</cp:revision>
  <dcterms:created xsi:type="dcterms:W3CDTF">2009-03-25T00:25:49Z</dcterms:created>
  <dcterms:modified xsi:type="dcterms:W3CDTF">2015-08-03T02:48:13Z</dcterms:modified>
</cp:coreProperties>
</file>