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1936" y="-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 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F585-D8EB-9C47-9DAC-14E5E41932C2}" type="datetimeFigureOut">
              <a:rPr kumimoji="1" lang="zh-TW" altLang="en-US" smtClean="0"/>
              <a:t>2014/3/31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F481-B8F5-0045-9C81-DEF4BA09A6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6177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F585-D8EB-9C47-9DAC-14E5E41932C2}" type="datetimeFigureOut">
              <a:rPr kumimoji="1" lang="zh-TW" altLang="en-US" smtClean="0"/>
              <a:t>2014/3/31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F481-B8F5-0045-9C81-DEF4BA09A6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2983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F585-D8EB-9C47-9DAC-14E5E41932C2}" type="datetimeFigureOut">
              <a:rPr kumimoji="1" lang="zh-TW" altLang="en-US" smtClean="0"/>
              <a:t>2014/3/31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F481-B8F5-0045-9C81-DEF4BA09A6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6710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F585-D8EB-9C47-9DAC-14E5E41932C2}" type="datetimeFigureOut">
              <a:rPr kumimoji="1" lang="zh-TW" altLang="en-US" smtClean="0"/>
              <a:t>2014/3/31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F481-B8F5-0045-9C81-DEF4BA09A6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2105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F585-D8EB-9C47-9DAC-14E5E41932C2}" type="datetimeFigureOut">
              <a:rPr kumimoji="1" lang="zh-TW" altLang="en-US" smtClean="0"/>
              <a:t>2014/3/31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F481-B8F5-0045-9C81-DEF4BA09A6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2702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F585-D8EB-9C47-9DAC-14E5E41932C2}" type="datetimeFigureOut">
              <a:rPr kumimoji="1" lang="zh-TW" altLang="en-US" smtClean="0"/>
              <a:t>2014/3/31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F481-B8F5-0045-9C81-DEF4BA09A6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7489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F585-D8EB-9C47-9DAC-14E5E41932C2}" type="datetimeFigureOut">
              <a:rPr kumimoji="1" lang="zh-TW" altLang="en-US" smtClean="0"/>
              <a:t>2014/3/31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F481-B8F5-0045-9C81-DEF4BA09A6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105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F585-D8EB-9C47-9DAC-14E5E41932C2}" type="datetimeFigureOut">
              <a:rPr kumimoji="1" lang="zh-TW" altLang="en-US" smtClean="0"/>
              <a:t>2014/3/31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F481-B8F5-0045-9C81-DEF4BA09A6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8993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F585-D8EB-9C47-9DAC-14E5E41932C2}" type="datetimeFigureOut">
              <a:rPr kumimoji="1" lang="zh-TW" altLang="en-US" smtClean="0"/>
              <a:t>2014/3/31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F481-B8F5-0045-9C81-DEF4BA09A6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470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F585-D8EB-9C47-9DAC-14E5E41932C2}" type="datetimeFigureOut">
              <a:rPr kumimoji="1" lang="zh-TW" altLang="en-US" smtClean="0"/>
              <a:t>2014/3/31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F481-B8F5-0045-9C81-DEF4BA09A6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4716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F585-D8EB-9C47-9DAC-14E5E41932C2}" type="datetimeFigureOut">
              <a:rPr kumimoji="1" lang="zh-TW" altLang="en-US" smtClean="0"/>
              <a:t>2014/3/31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F481-B8F5-0045-9C81-DEF4BA09A6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0958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BF585-D8EB-9C47-9DAC-14E5E41932C2}" type="datetimeFigureOut">
              <a:rPr kumimoji="1" lang="zh-TW" altLang="en-US" smtClean="0"/>
              <a:t>2014/3/31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1F481-B8F5-0045-9C81-DEF4BA09A6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582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01.jp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56700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0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56700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10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3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56700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12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1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56700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1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525"/>
            <a:ext cx="9156700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3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56700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9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56700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7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56700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如螢幕大小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Melody Melody</dc:creator>
  <cp:lastModifiedBy>Melody Melody</cp:lastModifiedBy>
  <cp:revision>2</cp:revision>
  <dcterms:created xsi:type="dcterms:W3CDTF">2014-03-31T01:12:46Z</dcterms:created>
  <dcterms:modified xsi:type="dcterms:W3CDTF">2014-03-31T05:56:52Z</dcterms:modified>
</cp:coreProperties>
</file>