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27" r:id="rId2"/>
    <p:sldId id="528" r:id="rId3"/>
    <p:sldId id="529" r:id="rId4"/>
    <p:sldId id="530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42" r:id="rId13"/>
    <p:sldId id="296" r:id="rId14"/>
    <p:sldId id="539" r:id="rId15"/>
    <p:sldId id="540" r:id="rId16"/>
    <p:sldId id="54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CC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9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632DDD-692E-406D-8E84-B9AFA86A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7B97-6B25-48D4-A70B-02F18384D99A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E9BCDB-CA0F-4C1E-AB33-CD16CE68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4A1B56-FD8B-4824-9449-1D5E4D20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B75D-0A7C-4516-BE05-19BD7D91EA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9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8C2810-FA2E-4FB8-8B1E-3F58E7FF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6CBE-2892-4111-B678-D24A5D0166BF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2A797D-F938-444C-816B-9B60DB0A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BB1B81-4B78-4587-B681-F4563E25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8132-79AF-4308-BF53-939BABABE1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87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31776B-B119-4975-BBFE-AC2D0531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1668-3AAA-4275-B7DE-5F3723752D8E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40DD10-F4A6-40B4-878E-4B91CD34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C77668-9592-488C-B56E-03736359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7CC9-812D-4F60-9E49-B0C400AB90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9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3CD2FE-D2E4-434D-9CF8-C6F5E16A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2F81-D838-4457-9B65-ED0133095667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294CCD-EBD8-4BA2-B3C4-BFB38BE8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C50858-2C65-4488-87BB-8F67320F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6A96-BCDE-47A2-9E85-BDCEE19887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92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E1BFA9-C022-4E75-B264-17BC630A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203F-A3B9-4F91-8197-FE841B8058D3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737E5D-3A5E-4E1B-A3CA-A0F5197D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1411CD-AD73-4AFD-9444-3CB3DF9D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8C4E-B5E0-44D8-8E71-C3922914FE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82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992DEF6D-10F8-494C-9972-E47843B0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2CE7-AECA-4F49-87F9-9B72C0055C26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11BBE106-5E32-4C2F-A36F-F3CE5D8F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CAA6B00-3929-41D9-9D6E-37C57758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217E-99B3-4125-9755-53483DD25C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3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6059A715-42DB-4ADF-A58B-2FA1E6F27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C3DB-CB23-4F70-A37B-6788CFBE010C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C6B235CE-5036-4DDB-A422-534BB925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4684D022-A69E-47D5-B3D5-747B5414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6681-150F-4A19-B3DE-62CD811048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35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4F480BED-23DB-4841-A890-1081CE1D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D5B3-DAAC-4812-8752-C0079F90A169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034593F6-4EF7-4D4A-A1BC-9C5E940D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3FEA672A-31DC-4A65-9761-D1AB7B1A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7928-5E3B-4AAF-AE82-83462AC801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78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7C9FAEB2-611C-474F-B05A-D718D93B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1A08-5BEF-473E-BBD2-88AC19637A28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A5F808E6-2D60-4E46-9439-1C541BF7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BFBE0844-563C-4ACE-B40A-7962A4BC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04C9C-90BD-4B48-8A83-47707BEDDD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87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9022848E-1739-4F3D-A100-D420BBB5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C21C-F0DB-42B8-95C5-5629EAF22EAF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1A34A56F-0045-466A-BFBD-586B5BE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86A1F86-5BC1-4ED5-A194-D4E9CE15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A6E3-D6EA-4114-B5FA-77053EC477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96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579BCB24-7156-4319-9839-C1453ACE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14FB-A25A-409B-9B38-8DFB2A75B4D4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B093F7B7-990E-4AFE-9409-27304C53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8DC6015-6674-440E-9DD8-CB416C9A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7FB7-3F46-422D-B525-8B4812EAF9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7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A085AF8F-1ADD-4499-BE63-B834CDE377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98913BE5-9454-4457-A865-1FF9DF8D7F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ADBC07-030E-4984-8C4D-08C68FDEC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AE84EB-4239-4517-A38B-92CADBC25A7C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0D3D86-240E-46FB-899C-DFB7B4B4E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4630F4-EDCE-485D-9B4D-002F39422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4BA595-09C6-4527-9766-1028D6874A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63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970C58F-389F-431E-A33C-D3535FB89B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EA4537BA-9FBD-4EF4-8627-9723D3EA273C}"/>
              </a:ext>
            </a:extLst>
          </p:cNvPr>
          <p:cNvSpPr/>
          <p:nvPr/>
        </p:nvSpPr>
        <p:spPr>
          <a:xfrm>
            <a:off x="746671" y="4177218"/>
            <a:ext cx="3674623" cy="1733249"/>
          </a:xfrm>
          <a:prstGeom prst="roundRect">
            <a:avLst>
              <a:gd name="adj" fmla="val 16273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53" name="文字方塊 5">
            <a:extLst>
              <a:ext uri="{FF2B5EF4-FFF2-40B4-BE49-F238E27FC236}">
                <a16:creationId xmlns:a16="http://schemas.microsoft.com/office/drawing/2014/main" id="{3A161590-BDFA-4BF0-BA98-D870D1B03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72" y="4505233"/>
            <a:ext cx="313821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本季彩圖</a:t>
            </a:r>
            <a:endParaRPr kumimoji="1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台語</a:t>
            </a: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)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C24D810-BF4F-44E6-822D-7AB277591C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7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FB70072-E02D-48B8-9D64-BF54C8F376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18BE9F2-B78A-4A3D-B662-C26AF51D9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2">
            <a:extLst>
              <a:ext uri="{FF2B5EF4-FFF2-40B4-BE49-F238E27FC236}">
                <a16:creationId xmlns:a16="http://schemas.microsoft.com/office/drawing/2014/main" id="{F05BDBB0-8C24-45B7-A503-ED06FBB3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46650C-8E86-4390-AAAF-5E8C8B438B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5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410783C-AB35-44C5-A139-C703625885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44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D502940-598C-4B42-8B4B-5B6628E8A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4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C456D69-D009-464B-AE47-F61BC8FDBF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2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FA7BFA3-EBF8-4272-B47C-0219C09BEA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1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ADF1F6-398C-45A1-ABD6-50E79476F8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6155DCF-B105-4FF1-BD22-9A71E30FA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E166071-B3F4-47A5-A4E9-3FCEB78375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3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B20310C-D96C-4A6B-831D-E4896E1CB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BB9A868-B41D-44A8-8099-0F0FCA2949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E06A969-DA80-445D-8191-DAB72079FB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027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7</Words>
  <Application>Microsoft Office PowerPoint</Application>
  <PresentationFormat>寬螢幕</PresentationFormat>
  <Paragraphs>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黃慶齡</dc:creator>
  <cp:lastModifiedBy>黃慶齡</cp:lastModifiedBy>
  <cp:revision>4</cp:revision>
  <dcterms:created xsi:type="dcterms:W3CDTF">2024-04-12T01:59:31Z</dcterms:created>
  <dcterms:modified xsi:type="dcterms:W3CDTF">2025-02-12T07:09:52Z</dcterms:modified>
</cp:coreProperties>
</file>