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72" r:id="rId5"/>
    <p:sldId id="260" r:id="rId6"/>
    <p:sldId id="273" r:id="rId7"/>
    <p:sldId id="263" r:id="rId8"/>
    <p:sldId id="279" r:id="rId9"/>
    <p:sldId id="264" r:id="rId10"/>
    <p:sldId id="275" r:id="rId11"/>
    <p:sldId id="267" r:id="rId12"/>
    <p:sldId id="268" r:id="rId13"/>
    <p:sldId id="269" r:id="rId14"/>
    <p:sldId id="270" r:id="rId15"/>
    <p:sldId id="276" r:id="rId16"/>
    <p:sldId id="277" r:id="rId17"/>
    <p:sldId id="278" r:id="rId18"/>
    <p:sldId id="280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024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3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651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24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77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36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2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763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14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384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E05FE-2B60-4585-BF76-EE4F6DD69F0E}" type="datetimeFigureOut">
              <a:rPr lang="zh-TW" altLang="en-US" smtClean="0"/>
              <a:t>2018/12/10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DA2D-3348-42CE-9FC4-0D9131C1B2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56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332656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仁愛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6086400"/>
            <a:ext cx="5486400" cy="5829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～能幫助人就快樂～</a:t>
            </a:r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" b="1057"/>
          <a:stretch>
            <a:fillRect/>
          </a:stretch>
        </p:blipFill>
        <p:spPr bwMode="auto">
          <a:xfrm>
            <a:off x="619403" y="1196752"/>
            <a:ext cx="790519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0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260648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信實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6014392"/>
            <a:ext cx="5486400" cy="5829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～守時，不遲到～</a:t>
            </a:r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" b="1702"/>
          <a:stretch>
            <a:fillRect/>
          </a:stretch>
        </p:blipFill>
        <p:spPr bwMode="auto">
          <a:xfrm>
            <a:off x="1079587" y="1052736"/>
            <a:ext cx="6984826" cy="482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1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332656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恩慈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760240" y="6021288"/>
            <a:ext cx="5623520" cy="64807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zh-TW" altLang="en-US" sz="33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～好好待人，以德報怨～</a:t>
            </a:r>
            <a:endParaRPr lang="en-US" altLang="zh-TW" sz="33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r="2082"/>
          <a:stretch>
            <a:fillRect/>
          </a:stretch>
        </p:blipFill>
        <p:spPr bwMode="auto">
          <a:xfrm>
            <a:off x="935596" y="1192066"/>
            <a:ext cx="7272808" cy="482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27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332656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恩慈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6093296"/>
            <a:ext cx="5486400" cy="5760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～慷慨的心～</a:t>
            </a:r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617"/>
          <a:stretch>
            <a:fillRect/>
          </a:stretch>
        </p:blipFill>
        <p:spPr bwMode="auto">
          <a:xfrm>
            <a:off x="1307381" y="1124359"/>
            <a:ext cx="6529238" cy="489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7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188640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喜樂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403648" y="6014392"/>
            <a:ext cx="6336704" cy="654968"/>
          </a:xfrm>
        </p:spPr>
        <p:txBody>
          <a:bodyPr>
            <a:normAutofit/>
          </a:bodyPr>
          <a:lstStyle/>
          <a:p>
            <a:pPr algn="ctr"/>
            <a:r>
              <a:rPr lang="zh-TW" altLang="en-US" sz="33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～欣賞人優點，不看人缺點～</a:t>
            </a:r>
            <a:endParaRPr lang="en-US" altLang="zh-TW" sz="33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" b="1152"/>
          <a:stretch>
            <a:fillRect/>
          </a:stretch>
        </p:blipFill>
        <p:spPr bwMode="auto">
          <a:xfrm>
            <a:off x="2444999" y="908721"/>
            <a:ext cx="425400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4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35696" y="548680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喜樂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115616" y="5661248"/>
            <a:ext cx="6912768" cy="5760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</a:t>
            </a:r>
            <a:r>
              <a:rPr lang="en-US" altLang="zh-TW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“</a:t>
            </a:r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喜樂</a:t>
            </a:r>
            <a:r>
              <a:rPr lang="en-US" altLang="zh-TW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”</a:t>
            </a:r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比</a:t>
            </a:r>
            <a:r>
              <a:rPr lang="en-US" altLang="zh-TW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“</a:t>
            </a:r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快樂</a:t>
            </a:r>
            <a:r>
              <a:rPr lang="en-US" altLang="zh-TW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”</a:t>
            </a:r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更高竿～</a:t>
            </a:r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7175" name="Picture 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 bwMode="auto">
          <a:xfrm>
            <a:off x="215107" y="1484784"/>
            <a:ext cx="871378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1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6244" y="332656"/>
            <a:ext cx="5551512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溫柔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503548" y="5949280"/>
            <a:ext cx="8136904" cy="648072"/>
          </a:xfrm>
        </p:spPr>
        <p:txBody>
          <a:bodyPr>
            <a:normAutofit/>
          </a:bodyPr>
          <a:lstStyle/>
          <a:p>
            <a:pPr algn="ctr"/>
            <a:r>
              <a:rPr lang="zh-TW" altLang="en-US" sz="33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～別人對我兇巴巴，我仍然溫和回答～</a:t>
            </a:r>
            <a:endParaRPr lang="en-US" altLang="zh-TW" sz="33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sz="33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 b="1598"/>
          <a:stretch>
            <a:fillRect/>
          </a:stretch>
        </p:blipFill>
        <p:spPr bwMode="auto">
          <a:xfrm>
            <a:off x="1043608" y="1119661"/>
            <a:ext cx="7056784" cy="468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6244" y="332656"/>
            <a:ext cx="5551512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溫柔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292188" y="5877272"/>
            <a:ext cx="6559624" cy="648072"/>
          </a:xfrm>
        </p:spPr>
        <p:txBody>
          <a:bodyPr>
            <a:normAutofit/>
          </a:bodyPr>
          <a:lstStyle/>
          <a:p>
            <a:pPr algn="ctr"/>
            <a:r>
              <a:rPr lang="zh-TW" altLang="en-US" sz="33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～微笑的臉，友善的眼神</a:t>
            </a:r>
            <a:r>
              <a:rPr lang="zh-TW" altLang="en-US" sz="33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781"/>
          <a:stretch>
            <a:fillRect/>
          </a:stretch>
        </p:blipFill>
        <p:spPr bwMode="auto">
          <a:xfrm>
            <a:off x="990703" y="1124745"/>
            <a:ext cx="7162595" cy="462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5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6244" y="332656"/>
            <a:ext cx="5551512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節制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292188" y="5877272"/>
            <a:ext cx="6559624" cy="648072"/>
          </a:xfrm>
        </p:spPr>
        <p:txBody>
          <a:bodyPr>
            <a:normAutofit/>
          </a:bodyPr>
          <a:lstStyle/>
          <a:p>
            <a:pPr algn="ctr"/>
            <a:r>
              <a:rPr lang="zh-TW" altLang="en-US" sz="33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～零食點心分幾次，慢慢吃～</a:t>
            </a:r>
            <a:endParaRPr lang="en-US" altLang="zh-TW" sz="33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 bwMode="auto">
          <a:xfrm>
            <a:off x="1451654" y="1124744"/>
            <a:ext cx="624069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1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6244" y="332656"/>
            <a:ext cx="5551512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節制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292188" y="5877272"/>
            <a:ext cx="6559624" cy="648072"/>
          </a:xfrm>
        </p:spPr>
        <p:txBody>
          <a:bodyPr>
            <a:normAutofit/>
          </a:bodyPr>
          <a:lstStyle/>
          <a:p>
            <a:pPr algn="ctr"/>
            <a:r>
              <a:rPr lang="zh-TW" altLang="en-US" sz="33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～功課做好再玩～</a:t>
            </a:r>
            <a:endParaRPr lang="en-US" altLang="zh-TW" sz="33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" b="5465"/>
          <a:stretch>
            <a:fillRect/>
          </a:stretch>
        </p:blipFill>
        <p:spPr bwMode="auto">
          <a:xfrm>
            <a:off x="1439186" y="1106042"/>
            <a:ext cx="6265629" cy="469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5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332656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仁愛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6014392"/>
            <a:ext cx="5486400" cy="5829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～接納不同的人～</a:t>
            </a:r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" b="1937"/>
          <a:stretch>
            <a:fillRect/>
          </a:stretch>
        </p:blipFill>
        <p:spPr bwMode="auto">
          <a:xfrm>
            <a:off x="949676" y="1125770"/>
            <a:ext cx="7244649" cy="482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6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260648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忍耐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6021288"/>
            <a:ext cx="5486400" cy="5829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～耐心等待</a:t>
            </a:r>
            <a:r>
              <a:rPr lang="zh-TW" altLang="en-US" sz="39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</a:t>
            </a:r>
            <a:endParaRPr lang="en-US" altLang="zh-TW" sz="39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" b="1391"/>
          <a:stretch>
            <a:fillRect/>
          </a:stretch>
        </p:blipFill>
        <p:spPr bwMode="auto">
          <a:xfrm>
            <a:off x="683444" y="980728"/>
            <a:ext cx="7777113" cy="491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476672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忍耐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5805264"/>
            <a:ext cx="5486400" cy="58296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zh-TW" altLang="en-US" sz="39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～忍住怒氣，不立刻罵人～</a:t>
            </a:r>
            <a:endParaRPr lang="en-US" altLang="zh-TW" sz="39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172"/>
          <a:stretch>
            <a:fillRect/>
          </a:stretch>
        </p:blipFill>
        <p:spPr bwMode="auto">
          <a:xfrm>
            <a:off x="402285" y="1484784"/>
            <a:ext cx="833943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1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75856" y="404664"/>
            <a:ext cx="2592288" cy="64807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良善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5877272"/>
            <a:ext cx="5486400" cy="5829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～有愛的想法和行動～</a:t>
            </a:r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" b="2165"/>
          <a:stretch>
            <a:fillRect/>
          </a:stretch>
        </p:blipFill>
        <p:spPr>
          <a:xfrm>
            <a:off x="443904" y="1340768"/>
            <a:ext cx="8256192" cy="4248472"/>
          </a:xfrm>
        </p:spPr>
      </p:pic>
    </p:spTree>
    <p:extLst>
      <p:ext uri="{BB962C8B-B14F-4D97-AF65-F5344CB8AC3E}">
        <p14:creationId xmlns:p14="http://schemas.microsoft.com/office/powerpoint/2010/main" val="21543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75856" y="404664"/>
            <a:ext cx="2592288" cy="648072"/>
          </a:xfrm>
        </p:spPr>
        <p:txBody>
          <a:bodyPr anchor="ctr"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良善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5949280"/>
            <a:ext cx="5486400" cy="582960"/>
          </a:xfrm>
        </p:spPr>
        <p:txBody>
          <a:bodyPr>
            <a:noAutofit/>
          </a:bodyPr>
          <a:lstStyle/>
          <a:p>
            <a:pPr algn="ctr"/>
            <a:r>
              <a:rPr lang="zh-TW" altLang="en-US" sz="33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～愛護動物和花草～</a:t>
            </a:r>
            <a:endParaRPr lang="en-US" altLang="zh-TW" sz="33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sz="33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443"/>
          <a:stretch>
            <a:fillRect/>
          </a:stretch>
        </p:blipFill>
        <p:spPr bwMode="auto">
          <a:xfrm>
            <a:off x="275506" y="1268760"/>
            <a:ext cx="8592988" cy="44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5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332656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和平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6086400"/>
            <a:ext cx="5486400" cy="5829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～主動道歉～</a:t>
            </a:r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r="4554"/>
          <a:stretch>
            <a:fillRect/>
          </a:stretch>
        </p:blipFill>
        <p:spPr bwMode="auto">
          <a:xfrm>
            <a:off x="713431" y="1084985"/>
            <a:ext cx="7717139" cy="48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3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332656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和平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6086400"/>
            <a:ext cx="5486400" cy="5829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zh-TW" altLang="en-US" sz="36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～感謝別人、原諒別人～</a:t>
            </a:r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" b="1683"/>
          <a:stretch>
            <a:fillRect/>
          </a:stretch>
        </p:blipFill>
        <p:spPr bwMode="auto">
          <a:xfrm>
            <a:off x="449569" y="1158619"/>
            <a:ext cx="8244862" cy="479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61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828800" y="260648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信實</a:t>
            </a:r>
            <a:endParaRPr lang="zh-TW" altLang="en-US" sz="4800" dirty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>
          <a:xfrm>
            <a:off x="1828800" y="6021288"/>
            <a:ext cx="5486400" cy="648072"/>
          </a:xfrm>
        </p:spPr>
        <p:txBody>
          <a:bodyPr>
            <a:normAutofit/>
          </a:bodyPr>
          <a:lstStyle/>
          <a:p>
            <a:pPr algn="ctr"/>
            <a:r>
              <a:rPr lang="zh-TW" altLang="en-US" sz="33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～說實話～</a:t>
            </a:r>
            <a:endParaRPr lang="en-US" altLang="zh-TW" sz="33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en-US" altLang="zh-TW" sz="3600" dirty="0" smtClean="0"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r="1945"/>
          <a:stretch>
            <a:fillRect/>
          </a:stretch>
        </p:blipFill>
        <p:spPr bwMode="auto">
          <a:xfrm>
            <a:off x="1331640" y="1055088"/>
            <a:ext cx="6480720" cy="489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1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152</Words>
  <Application>Microsoft Office PowerPoint</Application>
  <PresentationFormat>如螢幕大小 (4:3)</PresentationFormat>
  <Paragraphs>36</Paragraphs>
  <Slides>18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Office 佈景主題</vt:lpstr>
      <vt:lpstr>仁愛</vt:lpstr>
      <vt:lpstr>仁愛</vt:lpstr>
      <vt:lpstr>忍耐</vt:lpstr>
      <vt:lpstr>忍耐</vt:lpstr>
      <vt:lpstr>良善</vt:lpstr>
      <vt:lpstr>良善</vt:lpstr>
      <vt:lpstr>和平</vt:lpstr>
      <vt:lpstr>和平</vt:lpstr>
      <vt:lpstr>信實</vt:lpstr>
      <vt:lpstr>信實</vt:lpstr>
      <vt:lpstr>恩慈</vt:lpstr>
      <vt:lpstr>恩慈</vt:lpstr>
      <vt:lpstr>喜樂</vt:lpstr>
      <vt:lpstr>喜樂</vt:lpstr>
      <vt:lpstr>溫柔</vt:lpstr>
      <vt:lpstr>溫柔</vt:lpstr>
      <vt:lpstr>節制</vt:lpstr>
      <vt:lpstr>節制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仁愛</dc:title>
  <dc:creator>教育臨時文編</dc:creator>
  <cp:lastModifiedBy>教育臨時文編</cp:lastModifiedBy>
  <cp:revision>18</cp:revision>
  <dcterms:created xsi:type="dcterms:W3CDTF">2018-12-10T03:37:31Z</dcterms:created>
  <dcterms:modified xsi:type="dcterms:W3CDTF">2018-12-10T06:18:43Z</dcterms:modified>
</cp:coreProperties>
</file>