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4"/>
  </p:notesMasterIdLst>
  <p:sldIdLst>
    <p:sldId id="256" r:id="rId2"/>
    <p:sldId id="463" r:id="rId3"/>
    <p:sldId id="464" r:id="rId4"/>
    <p:sldId id="465" r:id="rId5"/>
    <p:sldId id="466" r:id="rId6"/>
    <p:sldId id="467" r:id="rId7"/>
    <p:sldId id="468" r:id="rId8"/>
    <p:sldId id="469" r:id="rId9"/>
    <p:sldId id="470" r:id="rId10"/>
    <p:sldId id="480" r:id="rId11"/>
    <p:sldId id="481" r:id="rId12"/>
    <p:sldId id="535" r:id="rId13"/>
    <p:sldId id="471" r:id="rId14"/>
    <p:sldId id="473" r:id="rId15"/>
    <p:sldId id="474" r:id="rId16"/>
    <p:sldId id="488" r:id="rId17"/>
    <p:sldId id="490" r:id="rId18"/>
    <p:sldId id="491" r:id="rId19"/>
    <p:sldId id="492" r:id="rId20"/>
    <p:sldId id="534" r:id="rId21"/>
    <p:sldId id="489" r:id="rId22"/>
    <p:sldId id="536" r:id="rId23"/>
    <p:sldId id="493" r:id="rId24"/>
    <p:sldId id="539" r:id="rId25"/>
    <p:sldId id="494" r:id="rId26"/>
    <p:sldId id="495" r:id="rId27"/>
    <p:sldId id="496" r:id="rId28"/>
    <p:sldId id="497" r:id="rId29"/>
    <p:sldId id="498" r:id="rId30"/>
    <p:sldId id="499" r:id="rId31"/>
    <p:sldId id="500" r:id="rId32"/>
    <p:sldId id="537" r:id="rId33"/>
    <p:sldId id="538" r:id="rId34"/>
    <p:sldId id="475" r:id="rId35"/>
    <p:sldId id="515" r:id="rId36"/>
    <p:sldId id="487" r:id="rId37"/>
    <p:sldId id="482" r:id="rId38"/>
    <p:sldId id="485" r:id="rId39"/>
    <p:sldId id="476" r:id="rId40"/>
    <p:sldId id="477" r:id="rId41"/>
    <p:sldId id="478" r:id="rId42"/>
    <p:sldId id="540" r:id="rId43"/>
    <p:sldId id="541" r:id="rId44"/>
    <p:sldId id="542" r:id="rId45"/>
    <p:sldId id="543" r:id="rId46"/>
    <p:sldId id="544" r:id="rId47"/>
    <p:sldId id="545" r:id="rId48"/>
    <p:sldId id="483" r:id="rId49"/>
    <p:sldId id="513" r:id="rId50"/>
    <p:sldId id="519" r:id="rId51"/>
    <p:sldId id="520" r:id="rId52"/>
    <p:sldId id="521" r:id="rId53"/>
    <p:sldId id="526" r:id="rId54"/>
    <p:sldId id="527" r:id="rId55"/>
    <p:sldId id="528" r:id="rId56"/>
    <p:sldId id="529" r:id="rId57"/>
    <p:sldId id="530" r:id="rId58"/>
    <p:sldId id="533" r:id="rId59"/>
    <p:sldId id="516" r:id="rId60"/>
    <p:sldId id="532" r:id="rId61"/>
    <p:sldId id="522" r:id="rId62"/>
    <p:sldId id="531" r:id="rId63"/>
    <p:sldId id="524" r:id="rId64"/>
    <p:sldId id="525" r:id="rId65"/>
    <p:sldId id="518" r:id="rId66"/>
    <p:sldId id="502" r:id="rId67"/>
    <p:sldId id="510" r:id="rId68"/>
    <p:sldId id="459" r:id="rId69"/>
    <p:sldId id="503" r:id="rId70"/>
    <p:sldId id="505" r:id="rId71"/>
    <p:sldId id="504" r:id="rId72"/>
    <p:sldId id="506" r:id="rId73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9FF99"/>
    <a:srgbClr val="FF0000"/>
    <a:srgbClr val="FF00FF"/>
    <a:srgbClr val="CC0099"/>
    <a:srgbClr val="00FFFF"/>
    <a:srgbClr val="66FF33"/>
    <a:srgbClr val="008000"/>
    <a:srgbClr val="9900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2C8C85-51F0-491E-9774-3900AFEF0FD7}" styleName="淺色樣式 2 - 輔色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8" autoAdjust="0"/>
    <p:restoredTop sz="86128" autoAdjust="0"/>
  </p:normalViewPr>
  <p:slideViewPr>
    <p:cSldViewPr>
      <p:cViewPr>
        <p:scale>
          <a:sx n="40" d="100"/>
          <a:sy n="40" d="100"/>
        </p:scale>
        <p:origin x="-1572" y="-5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64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D485E5-30CD-4462-A547-DAE88F69AB64}" type="datetimeFigureOut">
              <a:rPr lang="zh-TW" altLang="en-US" smtClean="0"/>
              <a:t>2015/8/2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F4F7B-6DBD-4B9A-BEC4-D41E8824E5F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8561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zh.wikipedia.org/wiki/%E5%B0%8F%E8%AF%B4" TargetMode="External"/><Relationship Id="rId3" Type="http://schemas.openxmlformats.org/officeDocument/2006/relationships/hyperlink" Target="https://zh.wikipedia.org/wiki/%E5%A0%82%E5%90%89%E8%AF%83%E5%BE%B7#cite_note-1" TargetMode="External"/><Relationship Id="rId7" Type="http://schemas.openxmlformats.org/officeDocument/2006/relationships/hyperlink" Target="https://zh.wikipedia.org/wiki/%E9%AA%91%E5%A3%AB" TargetMode="External"/><Relationship Id="rId12" Type="http://schemas.openxmlformats.org/officeDocument/2006/relationships/hyperlink" Target="https://zh.wikipedia.org/wiki/%E5%A0%82%E5%90%89%E8%AF%83%E5%BE%B7#cite_note-2" TargetMode="External"/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zh.wikipedia.org/wiki/%E5%A1%9E%E4%B8%87%E6%8F%90%E6%96%AF" TargetMode="External"/><Relationship Id="rId11" Type="http://schemas.openxmlformats.org/officeDocument/2006/relationships/hyperlink" Target="https://zh.wikipedia.org/wiki/%E5%A4%A2" TargetMode="External"/><Relationship Id="rId5" Type="http://schemas.openxmlformats.org/officeDocument/2006/relationships/hyperlink" Target="https://zh.wikipedia.org/wiki/%E8%A5%BF%E7%8F%AD%E7%89%99" TargetMode="External"/><Relationship Id="rId10" Type="http://schemas.openxmlformats.org/officeDocument/2006/relationships/hyperlink" Target="https://zh.wikipedia.org/wiki/%E5%B9%BB%E6%83%B3" TargetMode="External"/><Relationship Id="rId4" Type="http://schemas.openxmlformats.org/officeDocument/2006/relationships/hyperlink" Target="https://zh.wikipedia.org/wiki/%E8%A5%BF%E7%8F%AD%E7%89%99%E8%AF%AD" TargetMode="External"/><Relationship Id="rId9" Type="http://schemas.openxmlformats.org/officeDocument/2006/relationships/hyperlink" Target="https://zh.wikipedia.org/wiki/%E6%95%85%E4%BA%8B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教宗方濟承認，「演化論（</a:t>
            </a:r>
            <a:r>
              <a:rPr lang="en-US" altLang="zh-TW" sz="12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theory of evolution </a:t>
            </a:r>
            <a:r>
              <a:rPr lang="zh-TW" altLang="zh-TW" sz="12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）和大爆炸理論（</a:t>
            </a:r>
            <a:r>
              <a:rPr lang="en-US" altLang="zh-TW" sz="12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Big Bang theory</a:t>
            </a:r>
            <a:r>
              <a:rPr lang="zh-TW" altLang="zh-TW" sz="12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）是真實的</a:t>
            </a:r>
            <a:r>
              <a:rPr lang="en-US" altLang="zh-TW" sz="12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………</a:t>
            </a:r>
            <a:r>
              <a:rPr lang="zh-TW" altLang="zh-TW" sz="12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」，這並不違背上帝創造萬物理論，因處處都有祂在背後介入。</a:t>
            </a:r>
            <a:endParaRPr lang="zh-TW" altLang="zh-TW" sz="1200" dirty="0" smtClean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F4F7B-6DBD-4B9A-BEC4-D41E8824E5FC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34531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TW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第一週把焦點集中在創造與生命，</a:t>
            </a:r>
            <a:endParaRPr lang="en-US" altLang="zh-TW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TW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TW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F4F7B-6DBD-4B9A-BEC4-D41E8824E5FC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92851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學著讓偉大的願景與理想引燃</a:t>
            </a:r>
            <a:endParaRPr lang="en-US" altLang="zh-TW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這 觀點是神操第一週經驗的基礎。依納爵呈現了一位被視為「給予者」的天主，而所有受造物則被視為「禮物」。依納爵讓我們注意到自己接受、尊重和使用這些禮物 的方式。發覺自身的罪和缺乏神聖，也就是發覺我們在對於給予了我們的萬物的尊重和運用方式上，欠缺清晰和目的意義。</a:t>
            </a:r>
          </a:p>
          <a:p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從這個觀點來說，「神聖」首先被發覺是 由所有受造物的「禮物特質」衍生，這特質反映出給予者，也就是神聖者的純粹意向。反過來說，缺乏神聖也就是缺乏願景與明晰，無法認出我們所尊為神聖的，也 沒有認清受造物之所以是神聖的，是因為它們的根源與目的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――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它們的目的即是幫助我們進入給予者自身的神聖中。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F4F7B-6DBD-4B9A-BEC4-D41E8824E5FC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35214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同時也默想由於罪的本質破壞了創造的和諧，人類生活因此失衡 而產生分裂及諸多惡果。</a:t>
            </a:r>
            <a:endParaRPr lang="en-US" altLang="zh-TW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我們必須要了解，平心是一種不斷追求的態度，而非一種擁有的堅持。我們該注意到現有的中文翻譯「保持平心」，是根據《神操》三個原文版本文中其中之一翻譯 而來，但若依據其他兩個版本（特別是聖依納爵親手書寫的版本），則可譯為「但求平心」（西文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TW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hazernos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TW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indiferentes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）。</a:t>
            </a:r>
          </a:p>
          <a:p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很明顯的，後者更能貼切表達聖依納爵中心思想。</a:t>
            </a:r>
            <a:r>
              <a:rPr lang="zh-TW" altLang="zh-TW" sz="1200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（依納爵視「平心」為一形容詞，而非一名詞）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。對他而言，「但求平心」意謂一 種動力源源不絕未曾中止，猶如捐棄某種依戀。在「但求平心」的過程中，我們將察覺自己的過度執著依戀，而此一事實亦會促使我們朝「但求平心」境界前進。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altLang="zh-TW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F4F7B-6DBD-4B9A-BEC4-D41E8824E5FC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45820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F4F7B-6DBD-4B9A-BEC4-D41E8824E5FC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04574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F4F7B-6DBD-4B9A-BEC4-D41E8824E5FC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74497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F4F7B-6DBD-4B9A-BEC4-D41E8824E5FC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30935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F4F7B-6DBD-4B9A-BEC4-D41E8824E5FC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94571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教宗發表環保通瑜　　人類是暖化元凶（基督教論壇報）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F4F7B-6DBD-4B9A-BEC4-D41E8824E5FC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72734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教宗發表環保通瑜　　人類是暖化元凶（基督教論壇報）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F4F7B-6DBD-4B9A-BEC4-D41E8824E5FC}" type="slidenum">
              <a:rPr lang="zh-TW" altLang="en-US" smtClean="0"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72734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這種靈修操練，漸變成一股平信徒的運動，投入這股風潮的團體如雨後春筍，其後亦傳入了南歐。當中一個極具代表性之領袖人物就是多瑪斯．金碧士。</a:t>
            </a:r>
          </a:p>
          <a:p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投入新靈修的人不會發願脫離俗世，同時這股運動也拒絕過去教會的「全職」模式，不同意人只有在修院的環境中才能過著超凡絕俗的信仰生活。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F4F7B-6DBD-4B9A-BEC4-D41E8824E5FC}" type="slidenum">
              <a:rPr lang="zh-TW" altLang="en-US" smtClean="0"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7449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F4F7B-6DBD-4B9A-BEC4-D41E8824E5FC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51532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F4F7B-6DBD-4B9A-BEC4-D41E8824E5FC}" type="slidenum">
              <a:rPr lang="zh-TW" altLang="en-US" smtClean="0"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10719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一、不必改變世界：為了名利的人生是膚淺的；為了改變世界的人生是充滿壓力的。其實，好好體驗人生，做事問心無愧，對人真誠平等，不要改變別人，只能改變自己，讓自己每天比前一天有學習成長，就足夠了。如果世界上每個人都如此，世界就會會更好的。</a:t>
            </a:r>
          </a:p>
          <a:p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第二、小心影響力上癮：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影響力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其實是包著美好外殼的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名利心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。追求影響力如果做過頭了，上癮了，其實就是追求名利。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過去於商場上呼風喚雨的ＣＥＯ，因為一場大病後，他開始重新認識自己與認識生命。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F4F7B-6DBD-4B9A-BEC4-D41E8824E5FC}" type="slidenum">
              <a:rPr lang="zh-TW" altLang="en-US" smtClean="0"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86193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耶穌會的會是不是在守護人，（自己的省會）而是在使命中派人，（彰顯主榮的地方）去需要幫助的地方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F4F7B-6DBD-4B9A-BEC4-D41E8824E5FC}" type="slidenum">
              <a:rPr lang="zh-TW" altLang="en-US" smtClean="0"/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90682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F4F7B-6DBD-4B9A-BEC4-D41E8824E5FC}" type="slidenum">
              <a:rPr lang="zh-TW" altLang="en-US" smtClean="0"/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91925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EL  OLAM  </a:t>
            </a:r>
            <a:r>
              <a:rPr lang="zh-TW" altLang="en-US" dirty="0" smtClean="0"/>
              <a:t>　共出現四次。這個字是指神和他的律法、應許、約定和國度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F4F7B-6DBD-4B9A-BEC4-D41E8824E5FC}" type="slidenum">
              <a:rPr lang="zh-TW" altLang="en-US" smtClean="0"/>
              <a:t>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72734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這種靈修操練，漸變成一股平信徒的運動，投入這股風潮的團體如雨後春筍，其後亦傳入了南歐。當中一個極具代表性之領袖人物就是多瑪斯．金碧士。</a:t>
            </a:r>
          </a:p>
          <a:p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投入新靈修的人不會發願脫離俗世，同時這股運動也拒絕過去教會的「全職」模式，不同意人只有在修院的環境中才能過著超凡絕俗的信仰生活。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F4F7B-6DBD-4B9A-BEC4-D41E8824E5FC}" type="slidenum">
              <a:rPr lang="zh-TW" altLang="en-US" smtClean="0"/>
              <a:t>66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74497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「我認為，一個人要勇敢，你必須先體會害怕。」</a:t>
            </a:r>
            <a:r>
              <a:rPr lang="en-US" altLang="zh-TW" dirty="0" smtClean="0"/>
              <a:t>——</a:t>
            </a:r>
            <a:r>
              <a:rPr lang="zh-TW" altLang="en-US" dirty="0" smtClean="0"/>
              <a:t>茱莉安摩爾</a:t>
            </a:r>
            <a:br>
              <a:rPr lang="zh-TW" altLang="en-US" dirty="0" smtClean="0"/>
            </a:br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zh-TW" altLang="en-US" dirty="0" smtClean="0"/>
              <a:t>成為自己才能與世界對話，忠於自己原來的模樣，在生活只對自己的角色全力以赴。你要知道，這個世界上沒有「平凡人」，每個人無時無刻都在堆積，然後他們的夢想就變成了生活。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F4F7B-6DBD-4B9A-BEC4-D41E8824E5FC}" type="slidenum">
              <a:rPr lang="zh-TW" altLang="en-US" smtClean="0"/>
              <a:t>69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06899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耶穌會的會是不是在守護人，（自己的省會）而是在使命中派人，（彰顯主榮的地方）去需要幫助的地方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F4F7B-6DBD-4B9A-BEC4-D41E8824E5FC}" type="slidenum">
              <a:rPr lang="zh-TW" altLang="en-US" smtClean="0"/>
              <a:t>70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90682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smtClean="0"/>
              <a:t>P126(</a:t>
            </a:r>
            <a:r>
              <a:rPr lang="zh-TW" altLang="en-US" dirty="0" smtClean="0"/>
              <a:t>跟方濟學領導</a:t>
            </a:r>
            <a:r>
              <a:rPr lang="en-US" altLang="zh-TW" dirty="0" smtClean="0"/>
              <a:t>)</a:t>
            </a:r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F4F7B-6DBD-4B9A-BEC4-D41E8824E5FC}" type="slidenum">
              <a:rPr lang="zh-TW" altLang="en-US" smtClean="0"/>
              <a:t>71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40755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《</a:t>
            </a:r>
            <a:r>
              <a:rPr lang="zh-TW" altLang="en-US" b="1" dirty="0" smtClean="0"/>
              <a:t>唐吉訶德</a:t>
            </a:r>
            <a:r>
              <a:rPr lang="en-US" altLang="zh-TW" dirty="0" smtClean="0"/>
              <a:t>》</a:t>
            </a:r>
            <a:r>
              <a:rPr lang="en-US" altLang="zh-TW" baseline="30000" dirty="0" smtClean="0">
                <a:hlinkClick r:id="rId3"/>
              </a:rPr>
              <a:t>[</a:t>
            </a:r>
            <a:r>
              <a:rPr lang="zh-TW" altLang="en-US" baseline="30000" dirty="0" smtClean="0">
                <a:hlinkClick r:id="rId3"/>
              </a:rPr>
              <a:t>註 </a:t>
            </a:r>
            <a:r>
              <a:rPr lang="en-US" altLang="zh-TW" baseline="30000" dirty="0" smtClean="0">
                <a:hlinkClick r:id="rId3"/>
              </a:rPr>
              <a:t>1]</a:t>
            </a:r>
            <a:r>
              <a:rPr lang="zh-TW" altLang="en-US" dirty="0" smtClean="0"/>
              <a:t>，或譯</a:t>
            </a:r>
            <a:r>
              <a:rPr lang="en-US" altLang="zh-TW" dirty="0" smtClean="0"/>
              <a:t>《</a:t>
            </a:r>
            <a:r>
              <a:rPr lang="zh-TW" altLang="en-US" b="1" dirty="0" smtClean="0"/>
              <a:t>吉訶德大人</a:t>
            </a:r>
            <a:r>
              <a:rPr lang="en-US" altLang="zh-TW" dirty="0" smtClean="0"/>
              <a:t>》</a:t>
            </a:r>
            <a:r>
              <a:rPr lang="zh-TW" altLang="en-US" dirty="0" smtClean="0"/>
              <a:t>（</a:t>
            </a:r>
            <a:r>
              <a:rPr lang="zh-TW" altLang="en-US" b="1" dirty="0" smtClean="0">
                <a:hlinkClick r:id="rId4" tooltip="西班牙語"/>
              </a:rPr>
              <a:t>西班牙語</a:t>
            </a:r>
            <a:r>
              <a:rPr lang="zh-TW" altLang="en-US" b="1" dirty="0" smtClean="0"/>
              <a:t>：</a:t>
            </a:r>
            <a:r>
              <a:rPr lang="en-US" altLang="zh-TW" b="1" i="1" dirty="0" smtClean="0"/>
              <a:t>Don </a:t>
            </a:r>
            <a:r>
              <a:rPr lang="en-US" altLang="zh-TW" b="1" i="1" dirty="0" err="1" smtClean="0"/>
              <a:t>Quijote</a:t>
            </a:r>
            <a:r>
              <a:rPr lang="en-US" altLang="zh-TW" b="1" i="1" dirty="0" smtClean="0"/>
              <a:t> de la Mancha</a:t>
            </a:r>
            <a:r>
              <a:rPr lang="zh-TW" altLang="en-US" dirty="0" smtClean="0"/>
              <a:t>，原標題的原意為</a:t>
            </a:r>
            <a:r>
              <a:rPr lang="en-US" altLang="zh-TW" dirty="0" smtClean="0"/>
              <a:t>《</a:t>
            </a:r>
            <a:r>
              <a:rPr lang="zh-TW" altLang="en-US" b="1" dirty="0" smtClean="0"/>
              <a:t>來自曼查的騎士吉訶德大人</a:t>
            </a:r>
            <a:r>
              <a:rPr lang="en-US" altLang="zh-TW" dirty="0" smtClean="0"/>
              <a:t>》</a:t>
            </a:r>
            <a:r>
              <a:rPr lang="zh-TW" altLang="en-US" dirty="0" smtClean="0"/>
              <a:t>），是</a:t>
            </a:r>
            <a:r>
              <a:rPr lang="zh-TW" altLang="en-US" dirty="0" smtClean="0">
                <a:hlinkClick r:id="rId5" tooltip="西班牙"/>
              </a:rPr>
              <a:t>西班牙</a:t>
            </a:r>
            <a:r>
              <a:rPr lang="zh-TW" altLang="en-US" dirty="0" smtClean="0"/>
              <a:t>作家</a:t>
            </a:r>
            <a:r>
              <a:rPr lang="zh-TW" altLang="en-US" dirty="0" smtClean="0">
                <a:hlinkClick r:id="rId6" tooltip="塞萬提斯"/>
              </a:rPr>
              <a:t>塞萬提斯</a:t>
            </a:r>
            <a:r>
              <a:rPr lang="zh-TW" altLang="en-US" dirty="0" smtClean="0"/>
              <a:t>於</a:t>
            </a:r>
            <a:r>
              <a:rPr lang="en-US" altLang="zh-TW" dirty="0" smtClean="0"/>
              <a:t>1605</a:t>
            </a:r>
            <a:r>
              <a:rPr lang="zh-TW" altLang="en-US" dirty="0" smtClean="0"/>
              <a:t>年和</a:t>
            </a:r>
            <a:r>
              <a:rPr lang="en-US" altLang="zh-TW" dirty="0" smtClean="0"/>
              <a:t>1615</a:t>
            </a:r>
            <a:r>
              <a:rPr lang="zh-TW" altLang="en-US" dirty="0" smtClean="0"/>
              <a:t>年分兩部分岀版的反</a:t>
            </a:r>
            <a:r>
              <a:rPr lang="zh-TW" altLang="en-US" dirty="0" smtClean="0">
                <a:hlinkClick r:id="rId7" tooltip="騎士"/>
              </a:rPr>
              <a:t>騎士</a:t>
            </a:r>
            <a:r>
              <a:rPr lang="zh-TW" altLang="en-US" dirty="0" smtClean="0">
                <a:hlinkClick r:id="rId8" tooltip="小說"/>
              </a:rPr>
              <a:t>小說</a:t>
            </a:r>
            <a:r>
              <a:rPr lang="zh-TW" altLang="en-US" dirty="0" smtClean="0"/>
              <a:t>。</a:t>
            </a:r>
            <a:r>
              <a:rPr lang="zh-TW" altLang="en-US" dirty="0" smtClean="0">
                <a:hlinkClick r:id="rId9" tooltip="故事"/>
              </a:rPr>
              <a:t>故事</a:t>
            </a:r>
            <a:r>
              <a:rPr lang="zh-TW" altLang="en-US" dirty="0" smtClean="0"/>
              <a:t>背景是個早沒有騎士的年代，主角唐吉訶德</a:t>
            </a:r>
            <a:r>
              <a:rPr lang="zh-TW" altLang="en-US" dirty="0" smtClean="0">
                <a:hlinkClick r:id="rId10" tooltip="幻想"/>
              </a:rPr>
              <a:t>幻想</a:t>
            </a:r>
            <a:r>
              <a:rPr lang="zh-TW" altLang="en-US" dirty="0" smtClean="0"/>
              <a:t>自己是個騎士，因而作出種種令人匪夷所思的行徑，最終從</a:t>
            </a:r>
            <a:r>
              <a:rPr lang="zh-TW" altLang="en-US" dirty="0" smtClean="0">
                <a:hlinkClick r:id="rId11" tooltip="夢"/>
              </a:rPr>
              <a:t>夢幻</a:t>
            </a:r>
            <a:r>
              <a:rPr lang="zh-TW" altLang="en-US" dirty="0" smtClean="0"/>
              <a:t>中甦醒過來。</a:t>
            </a:r>
          </a:p>
          <a:p>
            <a:r>
              <a:rPr lang="en-US" altLang="zh-TW" dirty="0" smtClean="0"/>
              <a:t>《</a:t>
            </a:r>
            <a:r>
              <a:rPr lang="zh-TW" altLang="en-US" dirty="0" smtClean="0"/>
              <a:t>唐吉柯德</a:t>
            </a:r>
            <a:r>
              <a:rPr lang="en-US" altLang="zh-TW" dirty="0" smtClean="0"/>
              <a:t>》</a:t>
            </a:r>
            <a:r>
              <a:rPr lang="zh-TW" altLang="en-US" dirty="0" smtClean="0"/>
              <a:t>被視爲西班牙黃金時代最有影響力的作品之一，以及整個西班牙的文學典範，也是現代西方文學的奠基作品之一以及最早的西方典範小說之一。</a:t>
            </a:r>
            <a:r>
              <a:rPr lang="en-US" altLang="zh-TW" baseline="30000" dirty="0" smtClean="0">
                <a:hlinkClick r:id="rId12"/>
              </a:rPr>
              <a:t>[1]</a:t>
            </a:r>
            <a:r>
              <a:rPr lang="zh-TW" altLang="en-US" dirty="0" smtClean="0"/>
              <a:t>對書中主角唐吉訶德的評價呈現多樣化，他被一些人視爲堅持信念、憎恨壓迫、崇尚自由的英雄，又被另一些人當成沉溺於幻想、脫離現實、動機善良但行爲盲目且有害的典型。總之是一個集矛盾於一身、既可喜又可悲的人物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F4F7B-6DBD-4B9A-BEC4-D41E8824E5FC}" type="slidenum">
              <a:rPr lang="zh-TW" altLang="en-US" smtClean="0"/>
              <a:t>72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0008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F4F7B-6DBD-4B9A-BEC4-D41E8824E5FC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87182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F4F7B-6DBD-4B9A-BEC4-D41E8824E5FC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776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F4F7B-6DBD-4B9A-BEC4-D41E8824E5FC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74497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F4F7B-6DBD-4B9A-BEC4-D41E8824E5FC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3453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希臘哲學家對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卓越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與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自負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有一個非常發人深省的觀念，他們相信每一個人都有責任把自己潛能發揮的淋漓盡致，但同時，人的內心應有一戒條，不能自欺地認為自己具有超越實際的能力，系統性擴大變而自我膨脹幻象，如陷兩難深淵，你會被動地、不自覺地，步往失敗之宿命。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我稱它為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自負指數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那是一套衡量檢討自我意識、態度和行為的簡單心法。我常常問問自己，我有否過分驕傲和自大？我有否拒絕接納逆耳的忠言？我有否不願意承擔自己言行所帶來的後果？我有否缺乏預視問題、結果和解決辦法的周詳計畫？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F4F7B-6DBD-4B9A-BEC4-D41E8824E5FC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77186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神操不能取代我們上教會禮拜、或是正統的神學。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F4F7B-6DBD-4B9A-BEC4-D41E8824E5FC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1140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神操不能取代我們上教會禮拜、或是正統的神學。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F4F7B-6DBD-4B9A-BEC4-D41E8824E5FC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6662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6"/>
          <p:cNvGrpSpPr/>
          <p:nvPr/>
        </p:nvGrpSpPr>
        <p:grpSpPr>
          <a:xfrm>
            <a:off x="0" y="3268345"/>
            <a:ext cx="9144000" cy="146304"/>
            <a:chOff x="0" y="3268345"/>
            <a:chExt cx="9144000" cy="146304"/>
          </a:xfrm>
        </p:grpSpPr>
        <p:sp>
          <p:nvSpPr>
            <p:cNvPr id="13" name="Rectangle 12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5181600" y="3268345"/>
              <a:ext cx="1097280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6278880" y="3268345"/>
              <a:ext cx="1097280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7376160" y="3268345"/>
              <a:ext cx="109728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752600"/>
            <a:ext cx="7924800" cy="1470025"/>
          </a:xfrm>
          <a:prstGeom prst="rect">
            <a:avLst/>
          </a:prstGeom>
        </p:spPr>
        <p:txBody>
          <a:bodyPr anchor="b"/>
          <a:lstStyle>
            <a:lvl1pPr algn="ctr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9ECB-1F89-4F1C-87C4-FB6EDBD7430F}" type="datetimeFigureOut">
              <a:rPr lang="zh-TW" altLang="en-US" smtClean="0"/>
              <a:t>2015/8/2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71004-014E-403A-BF7B-196A27D63688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9ECB-1F89-4F1C-87C4-FB6EDBD7430F}" type="datetimeFigureOut">
              <a:rPr lang="zh-TW" altLang="en-US" smtClean="0"/>
              <a:t>2015/8/2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71004-014E-403A-BF7B-196A27D63688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grpSp>
        <p:nvGrpSpPr>
          <p:cNvPr id="2" name="Group 7"/>
          <p:cNvGrpSpPr/>
          <p:nvPr/>
        </p:nvGrpSpPr>
        <p:grpSpPr>
          <a:xfrm flipH="1">
            <a:off x="0" y="1371600"/>
            <a:ext cx="9144000" cy="73152"/>
            <a:chOff x="0" y="3268345"/>
            <a:chExt cx="9144000" cy="146304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5181600" y="3268345"/>
              <a:ext cx="1097280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6278880" y="3268345"/>
              <a:ext cx="1097280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7376160" y="3268345"/>
              <a:ext cx="109728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8"/>
            <a:ext cx="18288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1722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39712" y="6356350"/>
            <a:ext cx="1868424" cy="365125"/>
          </a:xfrm>
        </p:spPr>
        <p:txBody>
          <a:bodyPr/>
          <a:lstStyle/>
          <a:p>
            <a:fld id="{0B249ECB-1F89-4F1C-87C4-FB6EDBD7430F}" type="datetimeFigureOut">
              <a:rPr lang="zh-TW" altLang="en-US" smtClean="0"/>
              <a:t>2015/8/2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71004-014E-403A-BF7B-196A27D63688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7" name="Group 6"/>
          <p:cNvGrpSpPr/>
          <p:nvPr/>
        </p:nvGrpSpPr>
        <p:grpSpPr>
          <a:xfrm rot="5400000" flipH="1">
            <a:off x="3332988" y="3384804"/>
            <a:ext cx="6867144" cy="73152"/>
            <a:chOff x="0" y="3268345"/>
            <a:chExt cx="9144000" cy="146304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5181600" y="3268345"/>
              <a:ext cx="1097280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6278880" y="3268345"/>
              <a:ext cx="1097280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7376160" y="3268345"/>
              <a:ext cx="109728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9616"/>
            <a:ext cx="8229600" cy="462654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9ECB-1F89-4F1C-87C4-FB6EDBD7430F}" type="datetimeFigureOut">
              <a:rPr lang="zh-TW" altLang="en-US" smtClean="0"/>
              <a:t>2015/8/2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71004-014E-403A-BF7B-196A27D63688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2" name="Group 13"/>
          <p:cNvGrpSpPr/>
          <p:nvPr/>
        </p:nvGrpSpPr>
        <p:grpSpPr>
          <a:xfrm>
            <a:off x="0" y="1371600"/>
            <a:ext cx="9144000" cy="73152"/>
            <a:chOff x="0" y="3268345"/>
            <a:chExt cx="9144000" cy="146304"/>
          </a:xfrm>
        </p:grpSpPr>
        <p:sp>
          <p:nvSpPr>
            <p:cNvPr id="15" name="Rectangle 14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5181600" y="3268345"/>
              <a:ext cx="1097280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6278880" y="3268345"/>
              <a:ext cx="1097280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7376160" y="3268345"/>
              <a:ext cx="109728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512" y="4406900"/>
            <a:ext cx="78272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2667000"/>
            <a:ext cx="78272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9ECB-1F89-4F1C-87C4-FB6EDBD7430F}" type="datetimeFigureOut">
              <a:rPr lang="zh-TW" altLang="en-US" smtClean="0"/>
              <a:t>2015/8/2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71004-014E-403A-BF7B-196A27D63688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7" name="Group 12"/>
          <p:cNvGrpSpPr/>
          <p:nvPr/>
        </p:nvGrpSpPr>
        <p:grpSpPr>
          <a:xfrm flipH="1">
            <a:off x="0" y="4228465"/>
            <a:ext cx="9144000" cy="146304"/>
            <a:chOff x="0" y="3268345"/>
            <a:chExt cx="9144000" cy="146304"/>
          </a:xfrm>
        </p:grpSpPr>
        <p:sp>
          <p:nvSpPr>
            <p:cNvPr id="14" name="Rectangle 13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5181600" y="3268345"/>
              <a:ext cx="1097280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6278880" y="3268345"/>
              <a:ext cx="1097280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7376160" y="3268345"/>
              <a:ext cx="109728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9ECB-1F89-4F1C-87C4-FB6EDBD7430F}" type="datetimeFigureOut">
              <a:rPr lang="zh-TW" altLang="en-US" smtClean="0"/>
              <a:t>2015/8/2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71004-014E-403A-BF7B-196A27D63688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grpSp>
        <p:nvGrpSpPr>
          <p:cNvPr id="2" name="Group 14"/>
          <p:cNvGrpSpPr/>
          <p:nvPr/>
        </p:nvGrpSpPr>
        <p:grpSpPr>
          <a:xfrm>
            <a:off x="0" y="1371600"/>
            <a:ext cx="9144000" cy="73152"/>
            <a:chOff x="0" y="3268345"/>
            <a:chExt cx="9144000" cy="146304"/>
          </a:xfrm>
        </p:grpSpPr>
        <p:sp>
          <p:nvSpPr>
            <p:cNvPr id="16" name="Rectangle 15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5181600" y="3268345"/>
              <a:ext cx="1097280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6278880" y="3268345"/>
              <a:ext cx="1097280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7376160" y="3268345"/>
              <a:ext cx="109728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971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002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2971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9ECB-1F89-4F1C-87C4-FB6EDBD7430F}" type="datetimeFigureOut">
              <a:rPr lang="zh-TW" altLang="en-US" smtClean="0"/>
              <a:t>2015/8/2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71004-014E-403A-BF7B-196A27D63688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grpSp>
        <p:nvGrpSpPr>
          <p:cNvPr id="2" name="Group 16"/>
          <p:cNvGrpSpPr/>
          <p:nvPr/>
        </p:nvGrpSpPr>
        <p:grpSpPr>
          <a:xfrm>
            <a:off x="0" y="1371600"/>
            <a:ext cx="9144000" cy="73152"/>
            <a:chOff x="0" y="3268345"/>
            <a:chExt cx="9144000" cy="146304"/>
          </a:xfrm>
        </p:grpSpPr>
        <p:sp>
          <p:nvSpPr>
            <p:cNvPr id="18" name="Rectangle 17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5181600" y="3268345"/>
              <a:ext cx="1097280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6278880" y="3268345"/>
              <a:ext cx="1097280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7376160" y="3268345"/>
              <a:ext cx="109728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9ECB-1F89-4F1C-87C4-FB6EDBD7430F}" type="datetimeFigureOut">
              <a:rPr lang="zh-TW" altLang="en-US" smtClean="0"/>
              <a:t>2015/8/2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71004-014E-403A-BF7B-196A27D63688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grpSp>
        <p:nvGrpSpPr>
          <p:cNvPr id="2" name="Group 12"/>
          <p:cNvGrpSpPr/>
          <p:nvPr/>
        </p:nvGrpSpPr>
        <p:grpSpPr>
          <a:xfrm flipH="1">
            <a:off x="0" y="1371600"/>
            <a:ext cx="9144000" cy="73152"/>
            <a:chOff x="0" y="3268345"/>
            <a:chExt cx="9144000" cy="146304"/>
          </a:xfrm>
        </p:grpSpPr>
        <p:sp>
          <p:nvSpPr>
            <p:cNvPr id="14" name="Rectangle 13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5181600" y="3268345"/>
              <a:ext cx="1097280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6278880" y="3268345"/>
              <a:ext cx="1097280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7376160" y="3268345"/>
              <a:ext cx="109728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9ECB-1F89-4F1C-87C4-FB6EDBD7430F}" type="datetimeFigureOut">
              <a:rPr lang="zh-TW" altLang="en-US" smtClean="0"/>
              <a:t>2015/8/2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71004-014E-403A-BF7B-196A27D63688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5" name="Group 10"/>
          <p:cNvGrpSpPr/>
          <p:nvPr/>
        </p:nvGrpSpPr>
        <p:grpSpPr>
          <a:xfrm>
            <a:off x="-9144" y="-18288"/>
            <a:ext cx="9144000" cy="146304"/>
            <a:chOff x="0" y="3268345"/>
            <a:chExt cx="9144000" cy="146304"/>
          </a:xfrm>
        </p:grpSpPr>
        <p:sp>
          <p:nvSpPr>
            <p:cNvPr id="12" name="Rectangle 11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5495544" y="3268345"/>
              <a:ext cx="1097280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6592824" y="3268345"/>
              <a:ext cx="1097280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7690104" y="3268345"/>
              <a:ext cx="109728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7937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371600"/>
            <a:ext cx="5111750" cy="4754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371600"/>
            <a:ext cx="3008313" cy="47545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9ECB-1F89-4F1C-87C4-FB6EDBD7430F}" type="datetimeFigureOut">
              <a:rPr lang="zh-TW" altLang="en-US" smtClean="0"/>
              <a:t>2015/8/2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71004-014E-403A-BF7B-196A27D63688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8" name="Group 13"/>
          <p:cNvGrpSpPr/>
          <p:nvPr/>
        </p:nvGrpSpPr>
        <p:grpSpPr>
          <a:xfrm flipH="1">
            <a:off x="0" y="1143000"/>
            <a:ext cx="9144000" cy="73152"/>
            <a:chOff x="0" y="3268345"/>
            <a:chExt cx="9144000" cy="146304"/>
          </a:xfrm>
        </p:grpSpPr>
        <p:sp>
          <p:nvSpPr>
            <p:cNvPr id="15" name="Rectangle 14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5181600" y="3268345"/>
              <a:ext cx="1097280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6278880" y="3268345"/>
              <a:ext cx="1097280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7376160" y="3268345"/>
              <a:ext cx="109728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1801368" y="685800"/>
            <a:ext cx="5495544" cy="3886200"/>
          </a:xfrm>
          <a:solidFill>
            <a:schemeClr val="accent1"/>
          </a:soli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contrasting" dir="t"/>
          </a:scene3d>
          <a:sp3d contourW="12700" prstMaterial="softEdge">
            <a:bevelT prst="cross"/>
            <a:contourClr>
              <a:srgbClr val="FFFFFF"/>
            </a:contourClr>
          </a:sp3d>
        </p:spPr>
        <p:txBody>
          <a:bodyPr/>
          <a:lstStyle/>
          <a:p>
            <a:r>
              <a:rPr lang="zh-TW" altLang="en-US" smtClean="0"/>
              <a:t>按一下圖示以新增圖片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9ECB-1F89-4F1C-87C4-FB6EDBD7430F}" type="datetimeFigureOut">
              <a:rPr lang="zh-TW" altLang="en-US" smtClean="0"/>
              <a:t>2015/8/2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71004-014E-403A-BF7B-196A27D63688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3" name="Group 15"/>
          <p:cNvGrpSpPr/>
          <p:nvPr/>
        </p:nvGrpSpPr>
        <p:grpSpPr>
          <a:xfrm>
            <a:off x="-9144" y="-18288"/>
            <a:ext cx="9144000" cy="146304"/>
            <a:chOff x="0" y="3268345"/>
            <a:chExt cx="9144000" cy="146304"/>
          </a:xfrm>
        </p:grpSpPr>
        <p:sp>
          <p:nvSpPr>
            <p:cNvPr id="17" name="Rectangle 16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5495544" y="3268345"/>
              <a:ext cx="1097280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6592824" y="3268345"/>
              <a:ext cx="1097280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7690104" y="3268345"/>
              <a:ext cx="109728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8000">
              <a:schemeClr val="accent3">
                <a:lumMod val="20000"/>
                <a:lumOff val="80000"/>
              </a:schemeClr>
            </a:gs>
            <a:gs pos="59000">
              <a:srgbClr val="FFFF99"/>
            </a:gs>
            <a:gs pos="83000">
              <a:schemeClr val="bg2">
                <a:lumMod val="40000"/>
                <a:lumOff val="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26" y="0"/>
            <a:ext cx="9144000" cy="6286520"/>
          </a:xfrm>
          <a:prstGeom prst="rect">
            <a:avLst/>
          </a:prstGeom>
          <a:gradFill flip="none" rotWithShape="1">
            <a:gsLst>
              <a:gs pos="1000">
                <a:schemeClr val="bg2">
                  <a:alpha val="0"/>
                </a:schemeClr>
              </a:gs>
              <a:gs pos="100000">
                <a:schemeClr val="bg1">
                  <a:alpha val="92000"/>
                </a:schemeClr>
              </a:gs>
            </a:gsLst>
            <a:lin ang="16200000" scaled="1"/>
            <a:tileRect/>
          </a:gradFill>
          <a:ln w="28575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74536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ysClr val="windowText" lastClr="000000"/>
                </a:solidFill>
              </a:defRPr>
            </a:lvl1pPr>
          </a:lstStyle>
          <a:p>
            <a:fld id="{0B249ECB-1F89-4F1C-87C4-FB6EDBD7430F}" type="datetimeFigureOut">
              <a:rPr lang="zh-TW" altLang="en-US" smtClean="0"/>
              <a:t>2015/8/2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ysClr val="windowText" lastClr="000000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024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ysClr val="windowText" lastClr="000000"/>
                </a:solidFill>
              </a:defRPr>
            </a:lvl1pPr>
          </a:lstStyle>
          <a:p>
            <a:fld id="{35E71004-014E-403A-BF7B-196A27D63688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400" kern="1200">
          <a:ln>
            <a:noFill/>
          </a:ln>
          <a:solidFill>
            <a:srgbClr val="FFFFFF"/>
          </a:solidFill>
          <a:effectLst>
            <a:glow rad="101600">
              <a:schemeClr val="tx2"/>
            </a:glo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2"/>
        </a:buClr>
        <a:buSzPct val="70000"/>
        <a:buFont typeface="Wingdings 2" pitchFamily="18" charset="2"/>
        <a:buChar char="¥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4"/>
        </a:buClr>
        <a:buSzPct val="60000"/>
        <a:buFont typeface="Wingdings 2" pitchFamily="18" charset="2"/>
        <a:buChar char="¥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5"/>
        </a:buClr>
        <a:buSzPct val="57000"/>
        <a:buFont typeface="Wingdings 2" pitchFamily="18" charset="2"/>
        <a:buChar char="¥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6"/>
        </a:buClr>
        <a:buSzPct val="55000"/>
        <a:buFont typeface="Wingdings 2" pitchFamily="18" charset="2"/>
        <a:buChar char="¥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2"/>
        </a:buClr>
        <a:buSzPct val="50000"/>
        <a:buFont typeface="Wingdings 2" pitchFamily="18" charset="2"/>
        <a:buChar char="¥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zh.wikipedia.org/wiki/%E6%8B%89%E4%B8%81%E8%AF%AD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0" y="2564904"/>
            <a:ext cx="8784976" cy="1470025"/>
          </a:xfrm>
        </p:spPr>
        <p:txBody>
          <a:bodyPr>
            <a:noAutofit/>
          </a:bodyPr>
          <a:lstStyle/>
          <a:p>
            <a:r>
              <a:rPr lang="en-US" altLang="zh-TW" sz="7200" dirty="0" smtClean="0">
                <a:solidFill>
                  <a:srgbClr val="FFFF00"/>
                </a:solidFill>
              </a:rPr>
              <a:t>2015</a:t>
            </a:r>
            <a:r>
              <a:rPr lang="zh-TW" altLang="en-US" sz="7200" dirty="0" smtClean="0">
                <a:solidFill>
                  <a:srgbClr val="FFFF00"/>
                </a:solidFill>
              </a:rPr>
              <a:t>年</a:t>
            </a:r>
            <a:r>
              <a:rPr lang="en-US" altLang="zh-TW" sz="7200" dirty="0" smtClean="0">
                <a:solidFill>
                  <a:srgbClr val="00FFFF"/>
                </a:solidFill>
              </a:rPr>
              <a:t/>
            </a:r>
            <a:br>
              <a:rPr lang="en-US" altLang="zh-TW" sz="7200" dirty="0" smtClean="0">
                <a:solidFill>
                  <a:srgbClr val="00FFFF"/>
                </a:solidFill>
              </a:rPr>
            </a:br>
            <a:r>
              <a:rPr lang="zh-TW" altLang="en-US" sz="6000" dirty="0">
                <a:solidFill>
                  <a:srgbClr val="00FFFF"/>
                </a:solidFill>
              </a:rPr>
              <a:t>生命教育種子</a:t>
            </a:r>
            <a:r>
              <a:rPr lang="zh-TW" altLang="en-US" sz="6000" dirty="0" smtClean="0">
                <a:solidFill>
                  <a:srgbClr val="00FFFF"/>
                </a:solidFill>
              </a:rPr>
              <a:t>講師訓練會</a:t>
            </a:r>
            <a:r>
              <a:rPr lang="en-US" altLang="zh-TW" sz="13800" dirty="0" smtClean="0">
                <a:solidFill>
                  <a:srgbClr val="66FF33"/>
                </a:solidFill>
              </a:rPr>
              <a:t/>
            </a:r>
            <a:br>
              <a:rPr lang="en-US" altLang="zh-TW" sz="13800" dirty="0" smtClean="0">
                <a:solidFill>
                  <a:srgbClr val="66FF33"/>
                </a:solidFill>
              </a:rPr>
            </a:br>
            <a:endParaRPr lang="zh-TW" altLang="en-US" sz="8800" dirty="0">
              <a:solidFill>
                <a:srgbClr val="00FFFF"/>
              </a:solidFill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79512" y="4365104"/>
            <a:ext cx="8640960" cy="288032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TW" altLang="en-US" sz="7200" spc="600" dirty="0">
                <a:gradFill>
                  <a:gsLst>
                    <a:gs pos="0">
                      <a:srgbClr val="FC9FCB"/>
                    </a:gs>
                    <a:gs pos="13000">
                      <a:srgbClr val="F8B049"/>
                    </a:gs>
                    <a:gs pos="21001">
                      <a:srgbClr val="F8B049"/>
                    </a:gs>
                    <a:gs pos="99000">
                      <a:srgbClr val="FEE7F2"/>
                    </a:gs>
                    <a:gs pos="90000">
                      <a:srgbClr val="F952A0"/>
                    </a:gs>
                    <a:gs pos="88000">
                      <a:srgbClr val="FF99FF"/>
                    </a:gs>
                    <a:gs pos="98000">
                      <a:srgbClr val="B43E85"/>
                    </a:gs>
                    <a:gs pos="100000">
                      <a:srgbClr val="F8B049"/>
                    </a:gs>
                  </a:gsLst>
                  <a:lin ang="5400000" scaled="0"/>
                </a:gradFill>
                <a:effectLst>
                  <a:glow rad="101600">
                    <a:schemeClr val="tx2"/>
                  </a:glow>
                </a:effectLst>
                <a:latin typeface="華康雅宋體" pitchFamily="49" charset="-120"/>
                <a:ea typeface="華康雅宋體" pitchFamily="49" charset="-120"/>
                <a:cs typeface="+mj-cs"/>
              </a:rPr>
              <a:t>基督</a:t>
            </a:r>
            <a:r>
              <a:rPr lang="zh-TW" altLang="en-US" sz="7200" spc="600" dirty="0" smtClean="0">
                <a:gradFill>
                  <a:gsLst>
                    <a:gs pos="0">
                      <a:srgbClr val="FC9FCB"/>
                    </a:gs>
                    <a:gs pos="13000">
                      <a:srgbClr val="F8B049"/>
                    </a:gs>
                    <a:gs pos="21001">
                      <a:srgbClr val="F8B049"/>
                    </a:gs>
                    <a:gs pos="99000">
                      <a:srgbClr val="FEE7F2"/>
                    </a:gs>
                    <a:gs pos="90000">
                      <a:srgbClr val="F952A0"/>
                    </a:gs>
                    <a:gs pos="88000">
                      <a:srgbClr val="FF99FF"/>
                    </a:gs>
                    <a:gs pos="98000">
                      <a:srgbClr val="B43E85"/>
                    </a:gs>
                    <a:gs pos="100000">
                      <a:srgbClr val="F8B049"/>
                    </a:gs>
                  </a:gsLst>
                  <a:lin ang="5400000" scaled="0"/>
                </a:gradFill>
                <a:effectLst>
                  <a:glow rad="101600">
                    <a:schemeClr val="tx2"/>
                  </a:glow>
                </a:effectLst>
                <a:latin typeface="華康雅宋體" pitchFamily="49" charset="-120"/>
                <a:ea typeface="華康雅宋體" pitchFamily="49" charset="-120"/>
                <a:cs typeface="+mj-cs"/>
              </a:rPr>
              <a:t>宗教生命觀</a:t>
            </a:r>
            <a:endParaRPr lang="en-US" altLang="zh-TW" sz="7200" spc="600" dirty="0">
              <a:solidFill>
                <a:srgbClr val="FFFF00"/>
              </a:solidFill>
              <a:effectLst>
                <a:glow rad="101600">
                  <a:schemeClr val="tx2"/>
                </a:glow>
              </a:effectLst>
              <a:latin typeface="華康雅宋體" pitchFamily="49" charset="-120"/>
              <a:ea typeface="華康雅宋體" pitchFamily="49" charset="-120"/>
              <a:cs typeface="+mj-cs"/>
            </a:endParaRPr>
          </a:p>
          <a:p>
            <a:endParaRPr lang="zh-TW" altLang="en-US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華康酒桶體" panose="020B0A09000000000000" pitchFamily="49" charset="-120"/>
              <a:ea typeface="華康酒桶體" panose="020B0A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766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8"/>
          <a:stretch/>
        </p:blipFill>
        <p:spPr bwMode="auto">
          <a:xfrm>
            <a:off x="0" y="0"/>
            <a:ext cx="9144000" cy="6891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70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8870" y="395372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6000" dirty="0" smtClean="0">
                <a:solidFill>
                  <a:srgbClr val="FFFF00"/>
                </a:solidFill>
              </a:rPr>
              <a:t>特別的觀點：＿＿＿＿</a:t>
            </a:r>
            <a:endParaRPr lang="zh-TW" altLang="en-US" sz="6000" dirty="0">
              <a:solidFill>
                <a:srgbClr val="FFFF00"/>
              </a:solidFill>
            </a:endParaRPr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179512" y="1700808"/>
            <a:ext cx="8784976" cy="58898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7100" dirty="0">
                <a:solidFill>
                  <a:srgbClr val="0000FF"/>
                </a:solidFill>
              </a:rPr>
              <a:t>“</a:t>
            </a:r>
            <a:r>
              <a:rPr lang="zh-TW" altLang="zh-TW" sz="7100" dirty="0">
                <a:solidFill>
                  <a:srgbClr val="0000FF"/>
                </a:solidFill>
              </a:rPr>
              <a:t>如果我不是自己，我是誰？當我是我自己，我是什麼？</a:t>
            </a:r>
            <a:r>
              <a:rPr lang="zh-TW" altLang="zh-TW" sz="7100" dirty="0"/>
              <a:t>如果不是現在，什麼時候？</a:t>
            </a:r>
            <a:r>
              <a:rPr lang="en-US" altLang="zh-TW" sz="7100" dirty="0"/>
              <a:t>” </a:t>
            </a:r>
            <a:r>
              <a:rPr lang="en-US" altLang="zh-TW" dirty="0"/>
              <a:t/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5292080" y="0"/>
            <a:ext cx="244169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8800" dirty="0">
                <a:solidFill>
                  <a:srgbClr val="C00000"/>
                </a:solidFill>
                <a:latin typeface="華康刷刷體W7" panose="020B0709000000000000" pitchFamily="49" charset="-120"/>
                <a:ea typeface="華康刷刷體W7" panose="020B0709000000000000" pitchFamily="49" charset="-120"/>
              </a:rPr>
              <a:t>獨立</a:t>
            </a:r>
          </a:p>
        </p:txBody>
      </p:sp>
    </p:spTree>
    <p:extLst>
      <p:ext uri="{BB962C8B-B14F-4D97-AF65-F5344CB8AC3E}">
        <p14:creationId xmlns:p14="http://schemas.microsoft.com/office/powerpoint/2010/main" val="381762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478" y="-31243"/>
            <a:ext cx="9267478" cy="6889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37986" y="5949280"/>
            <a:ext cx="4114800" cy="692696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zh-TW" altLang="en-US" dirty="0"/>
              <a:t>阿爾及爾女人</a:t>
            </a:r>
            <a:r>
              <a:rPr lang="en-US" altLang="zh-TW" dirty="0"/>
              <a:t>(O</a:t>
            </a:r>
            <a:r>
              <a:rPr lang="zh-TW" altLang="en-US" dirty="0"/>
              <a:t>版本</a:t>
            </a:r>
            <a:r>
              <a:rPr lang="en-US" altLang="zh-TW" dirty="0"/>
              <a:t>)</a:t>
            </a:r>
            <a:r>
              <a:rPr lang="zh-TW" altLang="en-US" dirty="0"/>
              <a:t>」</a:t>
            </a: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7812360" y="2708920"/>
            <a:ext cx="936104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72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華康唐風隸(P)" pitchFamily="66" charset="-120"/>
                <a:ea typeface="華康唐風隸(P)" pitchFamily="66" charset="-120"/>
              </a:rPr>
              <a:t>畢卡索名畫</a:t>
            </a:r>
            <a:endParaRPr lang="zh-TW" altLang="en-US" sz="480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583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6" r="-6141"/>
          <a:stretch/>
        </p:blipFill>
        <p:spPr bwMode="auto">
          <a:xfrm>
            <a:off x="0" y="0"/>
            <a:ext cx="9747616" cy="6854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0" y="10086"/>
            <a:ext cx="9010756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8800" dirty="0">
                <a:gradFill>
                  <a:gsLst>
                    <a:gs pos="37000">
                      <a:srgbClr val="99FF66"/>
                    </a:gs>
                    <a:gs pos="67000">
                      <a:srgbClr val="FFFF00"/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latin typeface="華康唐風隸" pitchFamily="65" charset="-120"/>
                <a:ea typeface="華康唐風隸" pitchFamily="65" charset="-120"/>
              </a:rPr>
              <a:t>創造是一種潛能</a:t>
            </a:r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823612" y="4509120"/>
            <a:ext cx="8100392" cy="53012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zh-TW" sz="5400" dirty="0" smtClean="0">
                <a:solidFill>
                  <a:schemeClr val="bg1"/>
                </a:solidFill>
              </a:rPr>
              <a:t>創造</a:t>
            </a:r>
            <a:r>
              <a:rPr lang="zh-TW" altLang="en-US" sz="5400" dirty="0" smtClean="0">
                <a:solidFill>
                  <a:schemeClr val="bg1"/>
                </a:solidFill>
              </a:rPr>
              <a:t>（</a:t>
            </a:r>
            <a:r>
              <a:rPr lang="en-US" altLang="zh-TW" sz="5400" dirty="0" smtClean="0">
                <a:solidFill>
                  <a:schemeClr val="bg1"/>
                </a:solidFill>
              </a:rPr>
              <a:t>bara‘</a:t>
            </a:r>
            <a:r>
              <a:rPr lang="zh-TW" altLang="en-US" sz="5400" dirty="0" smtClean="0">
                <a:solidFill>
                  <a:schemeClr val="bg1"/>
                </a:solidFill>
              </a:rPr>
              <a:t>）字意含有「</a:t>
            </a:r>
            <a:r>
              <a:rPr lang="zh-TW" altLang="zh-TW" sz="5400" dirty="0">
                <a:solidFill>
                  <a:schemeClr val="bg1"/>
                </a:solidFill>
              </a:rPr>
              <a:t> 型</a:t>
            </a:r>
            <a:r>
              <a:rPr lang="zh-TW" altLang="zh-TW" sz="5400" dirty="0" smtClean="0">
                <a:solidFill>
                  <a:schemeClr val="bg1"/>
                </a:solidFill>
              </a:rPr>
              <a:t>塑</a:t>
            </a:r>
            <a:r>
              <a:rPr lang="zh-TW" altLang="en-US" sz="5400" dirty="0" smtClean="0">
                <a:solidFill>
                  <a:schemeClr val="bg1"/>
                </a:solidFill>
              </a:rPr>
              <a:t>、更新、驚人的」</a:t>
            </a:r>
            <a:endParaRPr lang="zh-TW" altLang="en-US" sz="5400" dirty="0">
              <a:solidFill>
                <a:schemeClr val="bg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471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795" y="0"/>
            <a:ext cx="6858623" cy="6858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251520" y="1700808"/>
            <a:ext cx="6048672" cy="46265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zh-TW" sz="4000" spc="600" dirty="0" smtClean="0">
                <a:solidFill>
                  <a:schemeClr val="bg1"/>
                </a:solidFill>
              </a:rPr>
              <a:t>詩篇</a:t>
            </a:r>
            <a:r>
              <a:rPr lang="en-US" altLang="zh-TW" sz="4000" b="1" spc="600" dirty="0" smtClean="0">
                <a:solidFill>
                  <a:schemeClr val="bg1"/>
                </a:solidFill>
              </a:rPr>
              <a:t>8:3</a:t>
            </a:r>
            <a:r>
              <a:rPr lang="en-US" altLang="zh-TW" sz="4000" spc="600" dirty="0" smtClean="0">
                <a:solidFill>
                  <a:schemeClr val="bg1"/>
                </a:solidFill>
              </a:rPr>
              <a:t> -5</a:t>
            </a:r>
            <a:r>
              <a:rPr lang="zh-TW" altLang="en-US" sz="4000" spc="600" dirty="0" smtClean="0">
                <a:solidFill>
                  <a:schemeClr val="bg1"/>
                </a:solidFill>
              </a:rPr>
              <a:t> </a:t>
            </a:r>
            <a:r>
              <a:rPr lang="zh-TW" altLang="zh-TW" sz="4000" spc="600" dirty="0" smtClean="0">
                <a:solidFill>
                  <a:schemeClr val="bg1"/>
                </a:solidFill>
              </a:rPr>
              <a:t>我</a:t>
            </a:r>
            <a:r>
              <a:rPr lang="zh-TW" altLang="zh-TW" sz="4000" spc="600" dirty="0">
                <a:solidFill>
                  <a:schemeClr val="bg1"/>
                </a:solidFill>
              </a:rPr>
              <a:t>觀看你指頭所造的天，並你所陳設的月亮星宿</a:t>
            </a:r>
            <a:r>
              <a:rPr lang="zh-TW" altLang="zh-TW" sz="4000" spc="600" dirty="0" smtClean="0">
                <a:solidFill>
                  <a:schemeClr val="bg1"/>
                </a:solidFill>
              </a:rPr>
              <a:t>，便</a:t>
            </a:r>
            <a:r>
              <a:rPr lang="zh-TW" altLang="zh-TW" sz="4000" spc="600" dirty="0">
                <a:solidFill>
                  <a:schemeClr val="bg1"/>
                </a:solidFill>
              </a:rPr>
              <a:t>說：</a:t>
            </a:r>
            <a:r>
              <a:rPr lang="zh-TW" altLang="zh-TW" sz="4000" spc="600" dirty="0">
                <a:solidFill>
                  <a:srgbClr val="FFFF00"/>
                </a:solidFill>
              </a:rPr>
              <a:t>人算甚麼，你竟顧念他！世人算甚麼，你竟眷顧他！</a:t>
            </a:r>
            <a:r>
              <a:rPr lang="en-US" altLang="zh-TW" sz="4000" spc="600" dirty="0">
                <a:solidFill>
                  <a:srgbClr val="FFFF00"/>
                </a:solidFill>
              </a:rPr>
              <a:t/>
            </a:r>
            <a:br>
              <a:rPr lang="en-US" altLang="zh-TW" sz="4000" spc="600" dirty="0">
                <a:solidFill>
                  <a:srgbClr val="FFFF00"/>
                </a:solidFill>
              </a:rPr>
            </a:br>
            <a:r>
              <a:rPr lang="zh-TW" altLang="zh-TW" sz="4000" spc="600" dirty="0" smtClean="0">
                <a:solidFill>
                  <a:srgbClr val="00FFFF"/>
                </a:solidFill>
              </a:rPr>
              <a:t>你</a:t>
            </a:r>
            <a:r>
              <a:rPr lang="zh-TW" altLang="zh-TW" sz="4000" spc="600" dirty="0">
                <a:solidFill>
                  <a:srgbClr val="00FFFF"/>
                </a:solidFill>
              </a:rPr>
              <a:t>叫他比</a:t>
            </a:r>
            <a:r>
              <a:rPr lang="zh-TW" altLang="zh-TW" sz="4000" spc="600" dirty="0" smtClean="0">
                <a:solidFill>
                  <a:srgbClr val="00FFFF"/>
                </a:solidFill>
              </a:rPr>
              <a:t>天使微小</a:t>
            </a:r>
            <a:r>
              <a:rPr lang="zh-TW" altLang="zh-TW" sz="4000" spc="600" dirty="0">
                <a:solidFill>
                  <a:srgbClr val="00FFFF"/>
                </a:solidFill>
              </a:rPr>
              <a:t>一點，並賜他榮耀尊貴為冠冕。</a:t>
            </a:r>
            <a:r>
              <a:rPr lang="en-US" altLang="zh-TW" sz="4000" dirty="0">
                <a:solidFill>
                  <a:srgbClr val="00FFFF"/>
                </a:solidFill>
              </a:rPr>
              <a:t/>
            </a:r>
            <a:br>
              <a:rPr lang="en-US" altLang="zh-TW" sz="4000" dirty="0">
                <a:solidFill>
                  <a:srgbClr val="00FFFF"/>
                </a:solidFill>
              </a:rPr>
            </a:br>
            <a:endParaRPr lang="zh-TW" altLang="en-US" sz="4800" dirty="0">
              <a:solidFill>
                <a:srgbClr val="00FFFF"/>
              </a:solidFill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zh-TW" altLang="en-US" sz="6600" spc="600" dirty="0" smtClean="0">
                <a:gradFill>
                  <a:gsLst>
                    <a:gs pos="0">
                      <a:srgbClr val="FFFF00"/>
                    </a:gs>
                    <a:gs pos="50000">
                      <a:srgbClr val="99FF33"/>
                    </a:gs>
                    <a:gs pos="100000">
                      <a:schemeClr val="bg1">
                        <a:tint val="10000"/>
                        <a:satMod val="300000"/>
                      </a:schemeClr>
                    </a:gs>
                  </a:gsLst>
                  <a:lin ang="16200000" scaled="1"/>
                </a:gradFill>
                <a:latin typeface="華康斑剝體" pitchFamily="49" charset="-120"/>
                <a:ea typeface="華康斑剝體" pitchFamily="49" charset="-120"/>
              </a:rPr>
              <a:t>生命意義連結於主</a:t>
            </a:r>
            <a:endParaRPr lang="zh-TW" altLang="en-US" sz="6600" spc="600" dirty="0">
              <a:gradFill>
                <a:gsLst>
                  <a:gs pos="0">
                    <a:srgbClr val="FFFF00"/>
                  </a:gs>
                  <a:gs pos="50000">
                    <a:srgbClr val="99FF33"/>
                  </a:gs>
                  <a:gs pos="100000">
                    <a:schemeClr val="bg1">
                      <a:tint val="10000"/>
                      <a:satMod val="300000"/>
                    </a:schemeClr>
                  </a:gs>
                </a:gsLst>
                <a:lin ang="16200000" scaled="1"/>
              </a:gradFill>
              <a:latin typeface="華康斑剝體" pitchFamily="49" charset="-120"/>
              <a:ea typeface="華康斑剝體" pitchFamily="49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7332" y="1916832"/>
            <a:ext cx="4466775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TW" sz="3200" b="1" dirty="0" smtClean="0"/>
          </a:p>
          <a:p>
            <a:endParaRPr lang="en-US" altLang="zh-TW" sz="3200" b="1" spc="600" dirty="0">
              <a:solidFill>
                <a:srgbClr val="C00000"/>
              </a:solidFill>
            </a:endParaRPr>
          </a:p>
          <a:p>
            <a:r>
              <a:rPr lang="en-US" altLang="zh-TW" sz="1100" spc="600" dirty="0" smtClean="0">
                <a:solidFill>
                  <a:srgbClr val="C00000"/>
                </a:solidFill>
              </a:rPr>
              <a:t/>
            </a:r>
            <a:br>
              <a:rPr lang="en-US" altLang="zh-TW" sz="1100" spc="600" dirty="0" smtClean="0">
                <a:solidFill>
                  <a:srgbClr val="C00000"/>
                </a:solidFill>
              </a:rPr>
            </a:br>
            <a:endParaRPr lang="zh-TW" altLang="zh-TW" sz="1100" spc="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46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51" t="1281" r="7751" b="-1281"/>
          <a:stretch/>
        </p:blipFill>
        <p:spPr bwMode="auto">
          <a:xfrm>
            <a:off x="-865598" y="0"/>
            <a:ext cx="10169588" cy="6892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0" y="548680"/>
            <a:ext cx="8686800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7200" spc="600" dirty="0" smtClean="0">
                <a:gradFill>
                  <a:gsLst>
                    <a:gs pos="35000">
                      <a:srgbClr val="03D4A8"/>
                    </a:gs>
                    <a:gs pos="73000">
                      <a:srgbClr val="00FFFF"/>
                    </a:gs>
                    <a:gs pos="100000">
                      <a:srgbClr val="0087E6"/>
                    </a:gs>
                    <a:gs pos="100000">
                      <a:srgbClr val="00FFFF"/>
                    </a:gs>
                  </a:gsLst>
                  <a:lin ang="5400000" scaled="0"/>
                </a:gradFill>
                <a:latin typeface="華康平劇體W7" panose="040B0709000000000000" pitchFamily="81" charset="-120"/>
                <a:ea typeface="華康平劇體W7" panose="040B0709000000000000" pitchFamily="81" charset="-120"/>
              </a:rPr>
              <a:t>人充滿豐盛的生命</a:t>
            </a:r>
            <a:r>
              <a:rPr lang="en-US" altLang="zh-TW" sz="6000" spc="600" dirty="0" smtClean="0">
                <a:gradFill>
                  <a:gsLst>
                    <a:gs pos="35000">
                      <a:srgbClr val="03D4A8"/>
                    </a:gs>
                    <a:gs pos="73000">
                      <a:srgbClr val="00FFFF"/>
                    </a:gs>
                    <a:gs pos="100000">
                      <a:srgbClr val="0087E6"/>
                    </a:gs>
                    <a:gs pos="100000">
                      <a:srgbClr val="00FFFF"/>
                    </a:gs>
                  </a:gsLst>
                  <a:lin ang="5400000" scaled="0"/>
                </a:gradFill>
                <a:latin typeface="華康平劇體W7" panose="040B0709000000000000" pitchFamily="81" charset="-120"/>
                <a:ea typeface="華康平劇體W7" panose="040B0709000000000000" pitchFamily="81" charset="-120"/>
              </a:rPr>
              <a:t/>
            </a:r>
            <a:br>
              <a:rPr lang="en-US" altLang="zh-TW" sz="6000" spc="600" dirty="0" smtClean="0">
                <a:gradFill>
                  <a:gsLst>
                    <a:gs pos="35000">
                      <a:srgbClr val="03D4A8"/>
                    </a:gs>
                    <a:gs pos="73000">
                      <a:srgbClr val="00FFFF"/>
                    </a:gs>
                    <a:gs pos="100000">
                      <a:srgbClr val="0087E6"/>
                    </a:gs>
                    <a:gs pos="100000">
                      <a:srgbClr val="00FFFF"/>
                    </a:gs>
                  </a:gsLst>
                  <a:lin ang="5400000" scaled="0"/>
                </a:gradFill>
                <a:latin typeface="華康平劇體W7" panose="040B0709000000000000" pitchFamily="81" charset="-120"/>
                <a:ea typeface="華康平劇體W7" panose="040B0709000000000000" pitchFamily="81" charset="-120"/>
              </a:rPr>
            </a:br>
            <a:endParaRPr lang="zh-TW" altLang="en-US" sz="6000" spc="600" dirty="0">
              <a:gradFill>
                <a:gsLst>
                  <a:gs pos="35000">
                    <a:srgbClr val="03D4A8"/>
                  </a:gs>
                  <a:gs pos="73000">
                    <a:srgbClr val="00FFFF"/>
                  </a:gs>
                  <a:gs pos="100000">
                    <a:srgbClr val="0087E6"/>
                  </a:gs>
                  <a:gs pos="100000">
                    <a:srgbClr val="00FFFF"/>
                  </a:gs>
                </a:gsLst>
                <a:lin ang="5400000" scaled="0"/>
              </a:gradFill>
              <a:latin typeface="華康平劇體W7" panose="040B0709000000000000" pitchFamily="81" charset="-120"/>
              <a:ea typeface="華康平劇體W7" panose="040B0709000000000000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7123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80528" y="371703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8800" dirty="0">
                <a:solidFill>
                  <a:srgbClr val="FFFF00"/>
                </a:solidFill>
                <a:latin typeface="華康榜書體W8" pitchFamily="65" charset="-120"/>
                <a:ea typeface="華康榜書體W8" pitchFamily="65" charset="-120"/>
              </a:rPr>
              <a:t>二</a:t>
            </a:r>
            <a:r>
              <a:rPr lang="zh-TW" altLang="en-US" sz="8800" dirty="0" smtClean="0">
                <a:solidFill>
                  <a:srgbClr val="FFFF00"/>
                </a:solidFill>
                <a:latin typeface="華康榜書體W8" pitchFamily="65" charset="-120"/>
                <a:ea typeface="華康榜書體W8" pitchFamily="65" charset="-120"/>
              </a:rPr>
              <a:t>、人需理解</a:t>
            </a:r>
            <a:r>
              <a:rPr lang="en-US" altLang="zh-TW" sz="8800" dirty="0" smtClean="0">
                <a:solidFill>
                  <a:srgbClr val="FFFF00"/>
                </a:solidFill>
                <a:latin typeface="華康榜書體W8" pitchFamily="65" charset="-120"/>
                <a:ea typeface="華康榜書體W8" pitchFamily="65" charset="-120"/>
              </a:rPr>
              <a:t/>
            </a:r>
            <a:br>
              <a:rPr lang="en-US" altLang="zh-TW" sz="8800" dirty="0" smtClean="0">
                <a:solidFill>
                  <a:srgbClr val="FFFF00"/>
                </a:solidFill>
                <a:latin typeface="華康榜書體W8" pitchFamily="65" charset="-120"/>
                <a:ea typeface="華康榜書體W8" pitchFamily="65" charset="-120"/>
              </a:rPr>
            </a:br>
            <a:r>
              <a:rPr lang="zh-TW" altLang="en-US" sz="8800" dirty="0" smtClean="0">
                <a:solidFill>
                  <a:srgbClr val="FFFF00"/>
                </a:solidFill>
                <a:latin typeface="華康榜書體W8" pitchFamily="65" charset="-120"/>
                <a:ea typeface="華康榜書體W8" pitchFamily="65" charset="-120"/>
              </a:rPr>
              <a:t>自己</a:t>
            </a:r>
            <a:r>
              <a:rPr lang="zh-TW" altLang="en-US" sz="8800" dirty="0">
                <a:solidFill>
                  <a:srgbClr val="FFFF00"/>
                </a:solidFill>
                <a:latin typeface="華康榜書體W8" pitchFamily="65" charset="-120"/>
                <a:ea typeface="華康榜書體W8" pitchFamily="65" charset="-120"/>
              </a:rPr>
              <a:t>的</a:t>
            </a:r>
            <a:r>
              <a:rPr lang="zh-TW" altLang="en-US" sz="8800" dirty="0" smtClean="0">
                <a:solidFill>
                  <a:srgbClr val="FFFF00"/>
                </a:solidFill>
                <a:latin typeface="華康榜書體W8" pitchFamily="65" charset="-120"/>
                <a:ea typeface="華康榜書體W8" pitchFamily="65" charset="-120"/>
              </a:rPr>
              <a:t>限制</a:t>
            </a:r>
            <a:r>
              <a:rPr lang="en-US" altLang="zh-TW" sz="8800" dirty="0" smtClean="0">
                <a:solidFill>
                  <a:srgbClr val="FFFF00"/>
                </a:solidFill>
                <a:latin typeface="華康榜書體W8" pitchFamily="65" charset="-120"/>
                <a:ea typeface="華康榜書體W8" pitchFamily="65" charset="-120"/>
              </a:rPr>
              <a:t/>
            </a:r>
            <a:br>
              <a:rPr lang="en-US" altLang="zh-TW" sz="8800" dirty="0" smtClean="0">
                <a:solidFill>
                  <a:srgbClr val="FFFF00"/>
                </a:solidFill>
                <a:latin typeface="華康榜書體W8" pitchFamily="65" charset="-120"/>
                <a:ea typeface="華康榜書體W8" pitchFamily="65" charset="-120"/>
              </a:rPr>
            </a:br>
            <a:r>
              <a:rPr lang="en-US" altLang="zh-TW" sz="8800" dirty="0" smtClean="0">
                <a:solidFill>
                  <a:srgbClr val="FFFF00"/>
                </a:solidFill>
                <a:latin typeface="華康榜書體W8" pitchFamily="65" charset="-120"/>
                <a:ea typeface="華康榜書體W8" pitchFamily="65" charset="-120"/>
              </a:rPr>
              <a:t/>
            </a:r>
            <a:br>
              <a:rPr lang="en-US" altLang="zh-TW" sz="8800" dirty="0" smtClean="0">
                <a:solidFill>
                  <a:srgbClr val="FFFF00"/>
                </a:solidFill>
                <a:latin typeface="華康榜書體W8" pitchFamily="65" charset="-120"/>
                <a:ea typeface="華康榜書體W8" pitchFamily="65" charset="-120"/>
              </a:rPr>
            </a:br>
            <a:r>
              <a:rPr lang="en-US" altLang="zh-TW" sz="8800" dirty="0" smtClean="0">
                <a:solidFill>
                  <a:srgbClr val="00FFFF"/>
                </a:solidFill>
                <a:latin typeface="華康榜書體W8" pitchFamily="65" charset="-120"/>
                <a:ea typeface="華康榜書體W8" pitchFamily="65" charset="-120"/>
              </a:rPr>
              <a:t/>
            </a:r>
            <a:br>
              <a:rPr lang="en-US" altLang="zh-TW" sz="8800" dirty="0" smtClean="0">
                <a:solidFill>
                  <a:srgbClr val="00FFFF"/>
                </a:solidFill>
                <a:latin typeface="華康榜書體W8" pitchFamily="65" charset="-120"/>
                <a:ea typeface="華康榜書體W8" pitchFamily="65" charset="-120"/>
              </a:rPr>
            </a:br>
            <a:r>
              <a:rPr lang="en-US" altLang="zh-TW" sz="8800" dirty="0">
                <a:solidFill>
                  <a:srgbClr val="00FFFF"/>
                </a:solidFill>
                <a:latin typeface="華康榜書體W8" pitchFamily="65" charset="-120"/>
                <a:ea typeface="華康榜書體W8" pitchFamily="65" charset="-120"/>
              </a:rPr>
              <a:t/>
            </a:r>
            <a:br>
              <a:rPr lang="en-US" altLang="zh-TW" sz="8800" dirty="0">
                <a:solidFill>
                  <a:srgbClr val="00FFFF"/>
                </a:solidFill>
                <a:latin typeface="華康榜書體W8" pitchFamily="65" charset="-120"/>
                <a:ea typeface="華康榜書體W8" pitchFamily="65" charset="-120"/>
              </a:rPr>
            </a:br>
            <a:endParaRPr lang="zh-TW" altLang="en-US" sz="9600" dirty="0">
              <a:solidFill>
                <a:srgbClr val="00FFFF"/>
              </a:solidFill>
              <a:latin typeface="華康榜書體W8" pitchFamily="65" charset="-120"/>
              <a:ea typeface="華康榜書體W8" pitchFamily="65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056620"/>
            <a:ext cx="4320480" cy="3780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587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6" y="0"/>
            <a:ext cx="90967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755576" y="501317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6000" spc="600" dirty="0" smtClean="0">
                <a:gradFill flip="none" rotWithShape="1">
                  <a:gsLst>
                    <a:gs pos="0">
                      <a:srgbClr val="FFF200"/>
                    </a:gs>
                    <a:gs pos="67000">
                      <a:srgbClr val="FF00FF"/>
                    </a:gs>
                    <a:gs pos="80000">
                      <a:srgbClr val="FF0300"/>
                    </a:gs>
                    <a:gs pos="100000">
                      <a:srgbClr val="4D0808"/>
                    </a:gs>
                  </a:gsLst>
                  <a:lin ang="18900000" scaled="0"/>
                  <a:tileRect/>
                </a:gradFill>
                <a:latin typeface="華康唐風隸(P)" pitchFamily="66" charset="-120"/>
                <a:ea typeface="華康唐風隸(P)" pitchFamily="66" charset="-120"/>
              </a:rPr>
              <a:t>神是否能創造</a:t>
            </a:r>
            <a:r>
              <a:rPr lang="en-US" altLang="zh-TW" sz="6000" spc="600" dirty="0" smtClean="0">
                <a:gradFill flip="none" rotWithShape="1">
                  <a:gsLst>
                    <a:gs pos="0">
                      <a:srgbClr val="FFF200"/>
                    </a:gs>
                    <a:gs pos="67000">
                      <a:srgbClr val="FF00FF"/>
                    </a:gs>
                    <a:gs pos="80000">
                      <a:srgbClr val="FF0300"/>
                    </a:gs>
                    <a:gs pos="100000">
                      <a:srgbClr val="4D0808"/>
                    </a:gs>
                  </a:gsLst>
                  <a:lin ang="18900000" scaled="0"/>
                  <a:tileRect/>
                </a:gradFill>
                <a:latin typeface="華康唐風隸(P)" pitchFamily="66" charset="-120"/>
                <a:ea typeface="華康唐風隸(P)" pitchFamily="66" charset="-120"/>
              </a:rPr>
              <a:t/>
            </a:r>
            <a:br>
              <a:rPr lang="en-US" altLang="zh-TW" sz="6000" spc="600" dirty="0" smtClean="0">
                <a:gradFill flip="none" rotWithShape="1">
                  <a:gsLst>
                    <a:gs pos="0">
                      <a:srgbClr val="FFF200"/>
                    </a:gs>
                    <a:gs pos="67000">
                      <a:srgbClr val="FF00FF"/>
                    </a:gs>
                    <a:gs pos="80000">
                      <a:srgbClr val="FF0300"/>
                    </a:gs>
                    <a:gs pos="100000">
                      <a:srgbClr val="4D0808"/>
                    </a:gs>
                  </a:gsLst>
                  <a:lin ang="18900000" scaled="0"/>
                  <a:tileRect/>
                </a:gradFill>
                <a:latin typeface="華康唐風隸(P)" pitchFamily="66" charset="-120"/>
                <a:ea typeface="華康唐風隸(P)" pitchFamily="66" charset="-120"/>
              </a:rPr>
            </a:br>
            <a:r>
              <a:rPr lang="zh-TW" altLang="en-US" sz="6000" spc="600" dirty="0" smtClean="0">
                <a:gradFill flip="none" rotWithShape="1">
                  <a:gsLst>
                    <a:gs pos="0">
                      <a:srgbClr val="FFF200"/>
                    </a:gs>
                    <a:gs pos="67000">
                      <a:srgbClr val="FF00FF"/>
                    </a:gs>
                    <a:gs pos="80000">
                      <a:srgbClr val="FF0300"/>
                    </a:gs>
                    <a:gs pos="100000">
                      <a:srgbClr val="4D0808"/>
                    </a:gs>
                  </a:gsLst>
                  <a:lin ang="18900000" scaled="0"/>
                  <a:tileRect/>
                </a:gradFill>
                <a:latin typeface="華康唐風隸(P)" pitchFamily="66" charset="-120"/>
                <a:ea typeface="華康唐風隸(P)" pitchFamily="66" charset="-120"/>
              </a:rPr>
              <a:t>一顆搬不動</a:t>
            </a:r>
            <a:r>
              <a:rPr lang="zh-TW" altLang="en-US" sz="6000" spc="600" dirty="0">
                <a:gradFill flip="none" rotWithShape="1">
                  <a:gsLst>
                    <a:gs pos="0">
                      <a:srgbClr val="FFF200"/>
                    </a:gs>
                    <a:gs pos="67000">
                      <a:srgbClr val="FF00FF"/>
                    </a:gs>
                    <a:gs pos="80000">
                      <a:srgbClr val="FF0300"/>
                    </a:gs>
                    <a:gs pos="100000">
                      <a:srgbClr val="4D0808"/>
                    </a:gs>
                  </a:gsLst>
                  <a:lin ang="18900000" scaled="0"/>
                  <a:tileRect/>
                </a:gradFill>
                <a:latin typeface="華康唐風隸(P)" pitchFamily="66" charset="-120"/>
                <a:ea typeface="華康唐風隸(P)" pitchFamily="66" charset="-120"/>
              </a:rPr>
              <a:t>的</a:t>
            </a:r>
            <a:r>
              <a:rPr lang="zh-TW" altLang="en-US" sz="6000" spc="600" dirty="0" smtClean="0">
                <a:gradFill flip="none" rotWithShape="1">
                  <a:gsLst>
                    <a:gs pos="0">
                      <a:srgbClr val="FFF200"/>
                    </a:gs>
                    <a:gs pos="67000">
                      <a:srgbClr val="FF00FF"/>
                    </a:gs>
                    <a:gs pos="80000">
                      <a:srgbClr val="FF0300"/>
                    </a:gs>
                    <a:gs pos="100000">
                      <a:srgbClr val="4D0808"/>
                    </a:gs>
                  </a:gsLst>
                  <a:lin ang="18900000" scaled="0"/>
                  <a:tileRect/>
                </a:gradFill>
                <a:latin typeface="華康唐風隸(P)" pitchFamily="66" charset="-120"/>
                <a:ea typeface="華康唐風隸(P)" pitchFamily="66" charset="-120"/>
              </a:rPr>
              <a:t>石頭</a:t>
            </a:r>
            <a:r>
              <a:rPr lang="en-US" altLang="zh-TW" sz="6000" spc="600" dirty="0" smtClean="0">
                <a:gradFill flip="none" rotWithShape="1">
                  <a:gsLst>
                    <a:gs pos="0">
                      <a:srgbClr val="FFF200"/>
                    </a:gs>
                    <a:gs pos="67000">
                      <a:srgbClr val="FF00FF"/>
                    </a:gs>
                    <a:gs pos="80000">
                      <a:srgbClr val="FF0300"/>
                    </a:gs>
                    <a:gs pos="100000">
                      <a:srgbClr val="4D0808"/>
                    </a:gs>
                  </a:gsLst>
                  <a:lin ang="18900000" scaled="0"/>
                  <a:tileRect/>
                </a:gradFill>
                <a:latin typeface="華康唐風隸(P)" pitchFamily="66" charset="-120"/>
                <a:ea typeface="華康唐風隸(P)" pitchFamily="66" charset="-120"/>
              </a:rPr>
              <a:t>?</a:t>
            </a:r>
            <a:endParaRPr lang="zh-TW" altLang="en-US" sz="8800" spc="600" dirty="0">
              <a:gradFill>
                <a:gsLst>
                  <a:gs pos="0">
                    <a:srgbClr val="CCCCFF"/>
                  </a:gs>
                  <a:gs pos="17999">
                    <a:srgbClr val="FFFF00"/>
                  </a:gs>
                  <a:gs pos="75000">
                    <a:srgbClr val="FFC000"/>
                  </a:gs>
                  <a:gs pos="89000">
                    <a:srgbClr val="CC99FF"/>
                  </a:gs>
                  <a:gs pos="82001">
                    <a:srgbClr val="FFC000"/>
                  </a:gs>
                  <a:gs pos="100000">
                    <a:srgbClr val="CCCCFF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63489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6" y="0"/>
            <a:ext cx="9109173" cy="6741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0" y="1124744"/>
            <a:ext cx="8856984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7200" spc="600" dirty="0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60000">
                      <a:schemeClr val="accent6">
                        <a:lumMod val="40000"/>
                        <a:lumOff val="60000"/>
                      </a:schemeClr>
                    </a:gs>
                    <a:gs pos="100000">
                      <a:srgbClr val="FFAFFF"/>
                    </a:gs>
                  </a:gsLst>
                  <a:lin ang="16200000" scaled="0"/>
                </a:gradFill>
                <a:latin typeface="華康雅宋體" pitchFamily="49" charset="-120"/>
                <a:ea typeface="華康雅宋體" pitchFamily="49" charset="-120"/>
              </a:rPr>
              <a:t>全能</a:t>
            </a:r>
            <a:r>
              <a:rPr lang="zh-TW" altLang="en-US" sz="7200" spc="600" dirty="0" smtClean="0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60000">
                      <a:schemeClr val="accent6">
                        <a:lumMod val="40000"/>
                        <a:lumOff val="60000"/>
                      </a:schemeClr>
                    </a:gs>
                    <a:gs pos="100000">
                      <a:srgbClr val="FFAFFF"/>
                    </a:gs>
                  </a:gsLst>
                  <a:lin ang="16200000" scaled="0"/>
                </a:gradFill>
                <a:latin typeface="華康雅宋體" pitchFamily="49" charset="-120"/>
                <a:ea typeface="華康雅宋體" pitchFamily="49" charset="-120"/>
              </a:rPr>
              <a:t>悖</a:t>
            </a:r>
            <a:r>
              <a:rPr lang="zh-TW" altLang="en-US" sz="7200" spc="600" dirty="0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60000">
                      <a:schemeClr val="accent6">
                        <a:lumMod val="40000"/>
                        <a:lumOff val="60000"/>
                      </a:schemeClr>
                    </a:gs>
                    <a:gs pos="100000">
                      <a:srgbClr val="FFAFFF"/>
                    </a:gs>
                  </a:gsLst>
                  <a:lin ang="16200000" scaled="0"/>
                </a:gradFill>
                <a:latin typeface="華康雅宋體" pitchFamily="49" charset="-120"/>
                <a:ea typeface="華康雅宋體" pitchFamily="49" charset="-120"/>
              </a:rPr>
              <a:t>論（</a:t>
            </a:r>
            <a:r>
              <a:rPr lang="en-US" altLang="zh-TW" sz="7200" spc="600" dirty="0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60000">
                      <a:schemeClr val="accent6">
                        <a:lumMod val="40000"/>
                        <a:lumOff val="60000"/>
                      </a:schemeClr>
                    </a:gs>
                    <a:gs pos="100000">
                      <a:srgbClr val="FFAFFF"/>
                    </a:gs>
                  </a:gsLst>
                  <a:lin ang="16200000" scaled="0"/>
                </a:gradFill>
                <a:latin typeface="華康雅宋體" pitchFamily="49" charset="-120"/>
                <a:ea typeface="華康雅宋體" pitchFamily="49" charset="-120"/>
              </a:rPr>
              <a:t>Omnipotence Paradox</a:t>
            </a:r>
            <a:endParaRPr lang="zh-TW" altLang="en-US" sz="7200" spc="600" dirty="0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60000">
                    <a:schemeClr val="accent6">
                      <a:lumMod val="40000"/>
                      <a:lumOff val="60000"/>
                    </a:schemeClr>
                  </a:gs>
                  <a:gs pos="100000">
                    <a:srgbClr val="FFAFFF"/>
                  </a:gs>
                </a:gsLst>
                <a:lin ang="16200000" scaled="0"/>
              </a:gradFill>
              <a:latin typeface="華康雅宋體" pitchFamily="49" charset="-120"/>
              <a:ea typeface="華康雅宋體" pitchFamily="49" charset="-12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389724"/>
            <a:ext cx="3347864" cy="2625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5812721" y="6229353"/>
            <a:ext cx="3026662" cy="3693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TW" altLang="en-US" dirty="0"/>
              <a:t>伊本</a:t>
            </a:r>
            <a:r>
              <a:rPr lang="en-US" altLang="zh-TW" dirty="0"/>
              <a:t>·</a:t>
            </a:r>
            <a:r>
              <a:rPr lang="zh-TW" altLang="en-US" dirty="0"/>
              <a:t>魯世德（</a:t>
            </a:r>
            <a:r>
              <a:rPr lang="en-US" altLang="zh-TW" dirty="0"/>
              <a:t>1126–1198</a:t>
            </a:r>
            <a:r>
              <a:rPr lang="zh-TW" altLang="en-US" dirty="0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207130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-2628800" y="116632"/>
            <a:ext cx="13897544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8000" spc="600" dirty="0">
                <a:gradFill>
                  <a:gsLst>
                    <a:gs pos="0">
                      <a:srgbClr val="CCCCFF"/>
                    </a:gs>
                    <a:gs pos="13000">
                      <a:srgbClr val="99CCFF"/>
                    </a:gs>
                    <a:gs pos="70000">
                      <a:srgbClr val="99FF99"/>
                    </a:gs>
                    <a:gs pos="85000">
                      <a:srgbClr val="CC99FF"/>
                    </a:gs>
                    <a:gs pos="82001">
                      <a:srgbClr val="99CCFF"/>
                    </a:gs>
                    <a:gs pos="100000">
                      <a:srgbClr val="CCCCFF"/>
                    </a:gs>
                  </a:gsLst>
                  <a:lin ang="5400000" scaled="1"/>
                </a:gradFill>
                <a:latin typeface="華康刷刷體W7" panose="020B0709000000000000" pitchFamily="49" charset="-120"/>
                <a:ea typeface="華康刷刷體W7" panose="020B0709000000000000" pitchFamily="49" charset="-120"/>
              </a:rPr>
              <a:t>理性的侷限性</a:t>
            </a:r>
            <a:endParaRPr lang="zh-TW" altLang="en-US" sz="11500" spc="600" dirty="0">
              <a:solidFill>
                <a:srgbClr val="FF00FF"/>
              </a:solidFill>
              <a:latin typeface="華康刷刷體W7" panose="020B0709000000000000" pitchFamily="49" charset="-120"/>
              <a:ea typeface="華康刷刷體W7" panose="020B0709000000000000" pitchFamily="49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79512" y="1988840"/>
            <a:ext cx="34563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>
                <a:solidFill>
                  <a:schemeClr val="bg1"/>
                </a:solidFill>
              </a:rPr>
              <a:t>一般</a:t>
            </a:r>
            <a:r>
              <a:rPr lang="zh-TW" altLang="en-US" sz="3600" dirty="0" smtClean="0">
                <a:solidFill>
                  <a:schemeClr val="bg1"/>
                </a:solidFill>
              </a:rPr>
              <a:t>邏輯定義全能是</a:t>
            </a:r>
            <a:r>
              <a:rPr lang="zh-TW" altLang="en-US" sz="3600" dirty="0">
                <a:solidFill>
                  <a:schemeClr val="bg1"/>
                </a:solidFill>
              </a:rPr>
              <a:t>「無所不能，無論怎樣都能</a:t>
            </a:r>
            <a:r>
              <a:rPr lang="zh-TW" altLang="en-US" sz="3600" dirty="0" smtClean="0">
                <a:solidFill>
                  <a:schemeClr val="bg1"/>
                </a:solidFill>
              </a:rPr>
              <a:t>」</a:t>
            </a:r>
            <a:r>
              <a:rPr lang="zh-TW" altLang="en-US" sz="3600" dirty="0">
                <a:solidFill>
                  <a:schemeClr val="bg1"/>
                </a:solidFill>
              </a:rPr>
              <a:t>。</a:t>
            </a:r>
            <a:endParaRPr lang="en-US" altLang="zh-TW" sz="3600" dirty="0" smtClean="0">
              <a:solidFill>
                <a:schemeClr val="bg1"/>
              </a:solidFill>
            </a:endParaRPr>
          </a:p>
          <a:p>
            <a:endParaRPr lang="en-US" altLang="zh-TW" sz="3600" dirty="0" smtClean="0">
              <a:solidFill>
                <a:schemeClr val="bg1"/>
              </a:solidFill>
            </a:endParaRPr>
          </a:p>
          <a:p>
            <a:r>
              <a:rPr lang="zh-TW" altLang="en-US" sz="3600" dirty="0" smtClean="0">
                <a:solidFill>
                  <a:schemeClr val="bg1"/>
                </a:solidFill>
              </a:rPr>
              <a:t>但神學</a:t>
            </a:r>
            <a:r>
              <a:rPr lang="zh-TW" altLang="en-US" sz="3600" dirty="0">
                <a:solidFill>
                  <a:schemeClr val="bg1"/>
                </a:solidFill>
              </a:rPr>
              <a:t>界對全能的定義是「</a:t>
            </a:r>
            <a:r>
              <a:rPr lang="zh-TW" altLang="en-US" sz="3600" dirty="0">
                <a:solidFill>
                  <a:srgbClr val="FFFF00"/>
                </a:solidFill>
              </a:rPr>
              <a:t>無所不能，但是不能背乎自己</a:t>
            </a:r>
            <a:r>
              <a:rPr lang="zh-TW" altLang="en-US" sz="3600" dirty="0">
                <a:solidFill>
                  <a:schemeClr val="bg1"/>
                </a:solidFill>
              </a:rPr>
              <a:t>」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439" y="1772816"/>
            <a:ext cx="5084561" cy="50845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195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dirty="0"/>
              <a:t>ovocledidin-17</a:t>
            </a:r>
            <a:r>
              <a:rPr lang="zh-TW" altLang="zh-TW" dirty="0"/>
              <a:t>（</a:t>
            </a:r>
            <a:r>
              <a:rPr lang="en-US" altLang="zh-TW" dirty="0"/>
              <a:t>OC-17</a:t>
            </a:r>
            <a:r>
              <a:rPr lang="zh-TW" altLang="zh-TW" dirty="0" smtClean="0"/>
              <a:t>）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zh-TW" altLang="en-US" sz="6000" spc="600" dirty="0" smtClean="0">
                <a:gradFill flip="none" rotWithShape="1">
                  <a:gsLst>
                    <a:gs pos="0">
                      <a:srgbClr val="FFF200"/>
                    </a:gs>
                    <a:gs pos="67000">
                      <a:srgbClr val="FF00FF"/>
                    </a:gs>
                    <a:gs pos="80000">
                      <a:srgbClr val="FF0300"/>
                    </a:gs>
                    <a:gs pos="100000">
                      <a:srgbClr val="4D0808"/>
                    </a:gs>
                  </a:gsLst>
                  <a:lin ang="18900000" scaled="0"/>
                  <a:tileRect/>
                </a:gradFill>
                <a:latin typeface="華康唐風隸(P)" pitchFamily="66" charset="-120"/>
                <a:ea typeface="華康唐風隸(P)" pitchFamily="66" charset="-120"/>
              </a:rPr>
              <a:t>先有蛋，還是先有雞</a:t>
            </a:r>
            <a:r>
              <a:rPr lang="en-US" altLang="zh-TW" sz="6000" spc="600" dirty="0" smtClean="0">
                <a:gradFill flip="none" rotWithShape="1">
                  <a:gsLst>
                    <a:gs pos="0">
                      <a:srgbClr val="FFF200"/>
                    </a:gs>
                    <a:gs pos="67000">
                      <a:srgbClr val="FF00FF"/>
                    </a:gs>
                    <a:gs pos="80000">
                      <a:srgbClr val="FF0300"/>
                    </a:gs>
                    <a:gs pos="100000">
                      <a:srgbClr val="4D0808"/>
                    </a:gs>
                  </a:gsLst>
                  <a:lin ang="18900000" scaled="0"/>
                  <a:tileRect/>
                </a:gradFill>
                <a:latin typeface="華康唐風隸(P)" pitchFamily="66" charset="-120"/>
                <a:ea typeface="華康唐風隸(P)" pitchFamily="66" charset="-120"/>
              </a:rPr>
              <a:t>?</a:t>
            </a:r>
            <a:endParaRPr lang="zh-TW" altLang="en-US" sz="8800" spc="600" dirty="0">
              <a:gradFill>
                <a:gsLst>
                  <a:gs pos="0">
                    <a:srgbClr val="CCCCFF"/>
                  </a:gs>
                  <a:gs pos="17999">
                    <a:srgbClr val="FFFF00"/>
                  </a:gs>
                  <a:gs pos="75000">
                    <a:srgbClr val="FFC000"/>
                  </a:gs>
                  <a:gs pos="89000">
                    <a:srgbClr val="CC99FF"/>
                  </a:gs>
                  <a:gs pos="82001">
                    <a:srgbClr val="FFC000"/>
                  </a:gs>
                  <a:gs pos="100000">
                    <a:srgbClr val="CCCCFF"/>
                  </a:gs>
                </a:gsLst>
                <a:lin ang="5400000" scaled="0"/>
              </a:gra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7" y="2780929"/>
            <a:ext cx="9088614" cy="3993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820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1412776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zh-TW" altLang="zh-TW" sz="66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華康儷粗宋" panose="02020709000000000000" pitchFamily="49" charset="-120"/>
                <a:ea typeface="華康儷粗宋" panose="02020709000000000000" pitchFamily="49" charset="-120"/>
              </a:rPr>
              <a:t>再堅強都有卡住的</a:t>
            </a:r>
            <a:r>
              <a:rPr lang="zh-TW" altLang="zh-TW" sz="66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華康儷粗宋" panose="02020709000000000000" pitchFamily="49" charset="-120"/>
                <a:ea typeface="華康儷粗宋" panose="02020709000000000000" pitchFamily="49" charset="-120"/>
              </a:rPr>
              <a:t>一天</a:t>
            </a:r>
            <a:endParaRPr lang="zh-TW" altLang="en-US" sz="6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華康儷粗宋" panose="02020709000000000000" pitchFamily="49" charset="-120"/>
              <a:ea typeface="華康儷粗宋" panose="02020709000000000000" pitchFamily="49" charset="-12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021" y="1412776"/>
            <a:ext cx="9196022" cy="544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858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0" y="3068960"/>
            <a:ext cx="8964488" cy="1143000"/>
          </a:xfrm>
        </p:spPr>
        <p:txBody>
          <a:bodyPr>
            <a:noAutofit/>
          </a:bodyPr>
          <a:lstStyle/>
          <a:p>
            <a:pPr algn="ctr"/>
            <a:r>
              <a:rPr lang="zh-TW" altLang="zh-TW" sz="8800" dirty="0">
                <a:gradFill>
                  <a:gsLst>
                    <a:gs pos="0">
                      <a:srgbClr val="FC9FCB"/>
                    </a:gs>
                    <a:gs pos="13000">
                      <a:srgbClr val="F8B049"/>
                    </a:gs>
                    <a:gs pos="78057">
                      <a:srgbClr val="D67667"/>
                    </a:gs>
                    <a:gs pos="74000">
                      <a:srgbClr val="F8B049"/>
                    </a:gs>
                    <a:gs pos="45000">
                      <a:srgbClr val="FFFF00"/>
                    </a:gs>
                    <a:gs pos="98000">
                      <a:srgbClr val="F952A0"/>
                    </a:gs>
                    <a:gs pos="100000">
                      <a:srgbClr val="C50849"/>
                    </a:gs>
                    <a:gs pos="82001">
                      <a:srgbClr val="B43E85"/>
                    </a:gs>
                    <a:gs pos="100000">
                      <a:srgbClr val="F8B049"/>
                    </a:gs>
                  </a:gsLst>
                  <a:lin ang="5400000" scaled="0"/>
                </a:gradFill>
                <a:latin typeface="華康唐風隸" panose="03000909000000000000" pitchFamily="65" charset="-120"/>
                <a:ea typeface="華康唐風隸" panose="03000909000000000000" pitchFamily="65" charset="-120"/>
              </a:rPr>
              <a:t>人無法同時是一位</a:t>
            </a:r>
            <a:r>
              <a:rPr lang="zh-TW" altLang="zh-TW" sz="8800" dirty="0">
                <a:solidFill>
                  <a:srgbClr val="66FF33"/>
                </a:solidFill>
                <a:latin typeface="華康唐風隸" panose="03000909000000000000" pitchFamily="65" charset="-120"/>
                <a:ea typeface="華康唐風隸" panose="03000909000000000000" pitchFamily="65" charset="-120"/>
              </a:rPr>
              <a:t>「</a:t>
            </a:r>
            <a:r>
              <a:rPr lang="zh-TW" altLang="zh-TW" sz="8800" dirty="0">
                <a:gradFill>
                  <a:gsLst>
                    <a:gs pos="0">
                      <a:srgbClr val="FC9FCB"/>
                    </a:gs>
                    <a:gs pos="13000">
                      <a:srgbClr val="F8B049"/>
                    </a:gs>
                    <a:gs pos="78057">
                      <a:srgbClr val="D67667"/>
                    </a:gs>
                    <a:gs pos="74000">
                      <a:srgbClr val="F8B049"/>
                    </a:gs>
                    <a:gs pos="45000">
                      <a:srgbClr val="FFFF00"/>
                    </a:gs>
                    <a:gs pos="98000">
                      <a:srgbClr val="F952A0"/>
                    </a:gs>
                    <a:gs pos="100000">
                      <a:srgbClr val="C50849"/>
                    </a:gs>
                    <a:gs pos="82001">
                      <a:srgbClr val="B43E85"/>
                    </a:gs>
                    <a:gs pos="100000">
                      <a:srgbClr val="F8B049"/>
                    </a:gs>
                  </a:gsLst>
                  <a:lin ang="5400000" scaled="0"/>
                </a:gradFill>
                <a:latin typeface="華康唐風隸" panose="03000909000000000000" pitchFamily="65" charset="-120"/>
                <a:ea typeface="華康唐風隸" panose="03000909000000000000" pitchFamily="65" charset="-120"/>
              </a:rPr>
              <a:t>提出問題者</a:t>
            </a:r>
            <a:r>
              <a:rPr lang="zh-TW" altLang="zh-TW" sz="8800" dirty="0">
                <a:solidFill>
                  <a:srgbClr val="66FF33"/>
                </a:solidFill>
                <a:latin typeface="華康唐風隸" panose="03000909000000000000" pitchFamily="65" charset="-120"/>
                <a:ea typeface="華康唐風隸" panose="03000909000000000000" pitchFamily="65" charset="-120"/>
              </a:rPr>
              <a:t>」</a:t>
            </a:r>
            <a:r>
              <a:rPr lang="zh-TW" altLang="zh-TW" sz="8800" dirty="0">
                <a:gradFill>
                  <a:gsLst>
                    <a:gs pos="0">
                      <a:srgbClr val="FC9FCB"/>
                    </a:gs>
                    <a:gs pos="13000">
                      <a:srgbClr val="F8B049"/>
                    </a:gs>
                    <a:gs pos="78057">
                      <a:srgbClr val="D67667"/>
                    </a:gs>
                    <a:gs pos="74000">
                      <a:srgbClr val="F8B049"/>
                    </a:gs>
                    <a:gs pos="45000">
                      <a:srgbClr val="FFFF00"/>
                    </a:gs>
                    <a:gs pos="98000">
                      <a:srgbClr val="F952A0"/>
                    </a:gs>
                    <a:gs pos="100000">
                      <a:srgbClr val="C50849"/>
                    </a:gs>
                    <a:gs pos="82001">
                      <a:srgbClr val="B43E85"/>
                    </a:gs>
                    <a:gs pos="100000">
                      <a:srgbClr val="F8B049"/>
                    </a:gs>
                  </a:gsLst>
                  <a:lin ang="5400000" scaled="0"/>
                </a:gradFill>
                <a:latin typeface="華康唐風隸" panose="03000909000000000000" pitchFamily="65" charset="-120"/>
                <a:ea typeface="華康唐風隸" panose="03000909000000000000" pitchFamily="65" charset="-120"/>
              </a:rPr>
              <a:t>，同時又是</a:t>
            </a:r>
            <a:r>
              <a:rPr lang="zh-TW" altLang="zh-TW" sz="8800" dirty="0">
                <a:solidFill>
                  <a:srgbClr val="00FFFF"/>
                </a:solidFill>
                <a:latin typeface="華康唐風隸" panose="03000909000000000000" pitchFamily="65" charset="-120"/>
                <a:ea typeface="華康唐風隸" panose="03000909000000000000" pitchFamily="65" charset="-120"/>
              </a:rPr>
              <a:t>「</a:t>
            </a:r>
            <a:r>
              <a:rPr lang="zh-TW" altLang="zh-TW" sz="8800" dirty="0">
                <a:gradFill>
                  <a:gsLst>
                    <a:gs pos="0">
                      <a:srgbClr val="FC9FCB"/>
                    </a:gs>
                    <a:gs pos="13000">
                      <a:srgbClr val="F8B049"/>
                    </a:gs>
                    <a:gs pos="78057">
                      <a:srgbClr val="D67667"/>
                    </a:gs>
                    <a:gs pos="74000">
                      <a:srgbClr val="F8B049"/>
                    </a:gs>
                    <a:gs pos="45000">
                      <a:srgbClr val="FFFF00"/>
                    </a:gs>
                    <a:gs pos="98000">
                      <a:srgbClr val="F952A0"/>
                    </a:gs>
                    <a:gs pos="100000">
                      <a:srgbClr val="C50849"/>
                    </a:gs>
                    <a:gs pos="82001">
                      <a:srgbClr val="B43E85"/>
                    </a:gs>
                    <a:gs pos="100000">
                      <a:srgbClr val="F8B049"/>
                    </a:gs>
                  </a:gsLst>
                  <a:lin ang="5400000" scaled="0"/>
                </a:gradFill>
                <a:latin typeface="華康唐風隸" panose="03000909000000000000" pitchFamily="65" charset="-120"/>
                <a:ea typeface="華康唐風隸" panose="03000909000000000000" pitchFamily="65" charset="-120"/>
              </a:rPr>
              <a:t>回答問題者</a:t>
            </a:r>
            <a:r>
              <a:rPr lang="zh-TW" altLang="zh-TW" sz="8800" dirty="0">
                <a:solidFill>
                  <a:srgbClr val="00FFFF"/>
                </a:solidFill>
                <a:latin typeface="華康唐風隸" panose="03000909000000000000" pitchFamily="65" charset="-120"/>
                <a:ea typeface="華康唐風隸" panose="03000909000000000000" pitchFamily="65" charset="-120"/>
              </a:rPr>
              <a:t>」</a:t>
            </a:r>
            <a:r>
              <a:rPr lang="en-US" altLang="zh-TW" sz="8800" dirty="0">
                <a:gradFill>
                  <a:gsLst>
                    <a:gs pos="0">
                      <a:srgbClr val="FC9FCB"/>
                    </a:gs>
                    <a:gs pos="13000">
                      <a:srgbClr val="F8B049"/>
                    </a:gs>
                    <a:gs pos="78057">
                      <a:srgbClr val="D67667"/>
                    </a:gs>
                    <a:gs pos="74000">
                      <a:srgbClr val="F8B049"/>
                    </a:gs>
                    <a:gs pos="45000">
                      <a:srgbClr val="FFFF00"/>
                    </a:gs>
                    <a:gs pos="98000">
                      <a:srgbClr val="F952A0"/>
                    </a:gs>
                    <a:gs pos="100000">
                      <a:srgbClr val="C50849"/>
                    </a:gs>
                    <a:gs pos="82001">
                      <a:srgbClr val="B43E85"/>
                    </a:gs>
                    <a:gs pos="100000">
                      <a:srgbClr val="F8B049"/>
                    </a:gs>
                  </a:gsLst>
                  <a:lin ang="5400000" scaled="0"/>
                </a:gradFill>
                <a:latin typeface="華康唐風隸" panose="03000909000000000000" pitchFamily="65" charset="-120"/>
                <a:ea typeface="華康唐風隸" panose="03000909000000000000" pitchFamily="65" charset="-120"/>
              </a:rPr>
              <a:t/>
            </a:r>
            <a:br>
              <a:rPr lang="en-US" altLang="zh-TW" sz="8800" dirty="0">
                <a:gradFill>
                  <a:gsLst>
                    <a:gs pos="0">
                      <a:srgbClr val="FC9FCB"/>
                    </a:gs>
                    <a:gs pos="13000">
                      <a:srgbClr val="F8B049"/>
                    </a:gs>
                    <a:gs pos="78057">
                      <a:srgbClr val="D67667"/>
                    </a:gs>
                    <a:gs pos="74000">
                      <a:srgbClr val="F8B049"/>
                    </a:gs>
                    <a:gs pos="45000">
                      <a:srgbClr val="FFFF00"/>
                    </a:gs>
                    <a:gs pos="98000">
                      <a:srgbClr val="F952A0"/>
                    </a:gs>
                    <a:gs pos="100000">
                      <a:srgbClr val="C50849"/>
                    </a:gs>
                    <a:gs pos="82001">
                      <a:srgbClr val="B43E85"/>
                    </a:gs>
                    <a:gs pos="100000">
                      <a:srgbClr val="F8B049"/>
                    </a:gs>
                  </a:gsLst>
                  <a:lin ang="5400000" scaled="0"/>
                </a:gradFill>
                <a:latin typeface="華康唐風隸" panose="03000909000000000000" pitchFamily="65" charset="-120"/>
                <a:ea typeface="華康唐風隸" panose="03000909000000000000" pitchFamily="65" charset="-120"/>
              </a:rPr>
            </a:br>
            <a:endParaRPr lang="zh-TW" altLang="en-US" sz="8800" dirty="0">
              <a:gradFill>
                <a:gsLst>
                  <a:gs pos="0">
                    <a:srgbClr val="FC9FCB"/>
                  </a:gs>
                  <a:gs pos="13000">
                    <a:srgbClr val="F8B049"/>
                  </a:gs>
                  <a:gs pos="78057">
                    <a:srgbClr val="D67667"/>
                  </a:gs>
                  <a:gs pos="74000">
                    <a:srgbClr val="F8B049"/>
                  </a:gs>
                  <a:gs pos="45000">
                    <a:srgbClr val="FFFF00"/>
                  </a:gs>
                  <a:gs pos="98000">
                    <a:srgbClr val="F952A0"/>
                  </a:gs>
                  <a:gs pos="100000">
                    <a:srgbClr val="C50849"/>
                  </a:gs>
                  <a:gs pos="82001">
                    <a:srgbClr val="B43E85"/>
                  </a:gs>
                  <a:gs pos="100000">
                    <a:srgbClr val="F8B049"/>
                  </a:gs>
                </a:gsLst>
                <a:lin ang="5400000" scaled="0"/>
              </a:gradFill>
              <a:latin typeface="華康唐風隸" panose="03000909000000000000" pitchFamily="65" charset="-120"/>
              <a:ea typeface="華康唐風隸" panose="030009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1833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228600" y="620688"/>
            <a:ext cx="8686800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5400" spc="600" dirty="0">
                <a:gradFill>
                  <a:gsLst>
                    <a:gs pos="35000">
                      <a:srgbClr val="03D4A8"/>
                    </a:gs>
                    <a:gs pos="73000">
                      <a:srgbClr val="00FFFF"/>
                    </a:gs>
                    <a:gs pos="100000">
                      <a:srgbClr val="0087E6"/>
                    </a:gs>
                    <a:gs pos="100000">
                      <a:srgbClr val="00FFFF"/>
                    </a:gs>
                  </a:gsLst>
                  <a:lin ang="5400000" scaled="0"/>
                </a:gradFill>
                <a:latin typeface="華康平劇體W7" panose="040B0709000000000000" pitchFamily="81" charset="-120"/>
                <a:ea typeface="華康平劇體W7" panose="040B0709000000000000" pitchFamily="81" charset="-120"/>
              </a:rPr>
              <a:t>人生大</a:t>
            </a:r>
            <a:r>
              <a:rPr lang="zh-TW" altLang="en-US" sz="5400" spc="600" dirty="0" smtClean="0">
                <a:gradFill>
                  <a:gsLst>
                    <a:gs pos="35000">
                      <a:srgbClr val="03D4A8"/>
                    </a:gs>
                    <a:gs pos="73000">
                      <a:srgbClr val="00FFFF"/>
                    </a:gs>
                    <a:gs pos="100000">
                      <a:srgbClr val="0087E6"/>
                    </a:gs>
                    <a:gs pos="100000">
                      <a:srgbClr val="00FFFF"/>
                    </a:gs>
                  </a:gsLst>
                  <a:lin ang="5400000" scaled="0"/>
                </a:gradFill>
                <a:latin typeface="華康平劇體W7" panose="040B0709000000000000" pitchFamily="81" charset="-120"/>
                <a:ea typeface="華康平劇體W7" panose="040B0709000000000000" pitchFamily="81" charset="-120"/>
              </a:rPr>
              <a:t>病，只是一</a:t>
            </a:r>
            <a:r>
              <a:rPr lang="zh-TW" altLang="en-US" sz="7200" spc="600" dirty="0" smtClean="0">
                <a:solidFill>
                  <a:srgbClr val="FF0000"/>
                </a:solidFill>
                <a:latin typeface="華康平劇體W7" panose="040B0709000000000000" pitchFamily="81" charset="-120"/>
                <a:ea typeface="華康平劇體W7" panose="040B0709000000000000" pitchFamily="81" charset="-120"/>
              </a:rPr>
              <a:t>傲</a:t>
            </a:r>
            <a:r>
              <a:rPr lang="zh-TW" altLang="en-US" sz="5400" spc="600" dirty="0" smtClean="0">
                <a:gradFill>
                  <a:gsLst>
                    <a:gs pos="35000">
                      <a:srgbClr val="03D4A8"/>
                    </a:gs>
                    <a:gs pos="73000">
                      <a:srgbClr val="00FFFF"/>
                    </a:gs>
                    <a:gs pos="100000">
                      <a:srgbClr val="0087E6"/>
                    </a:gs>
                    <a:gs pos="100000">
                      <a:srgbClr val="00FFFF"/>
                    </a:gs>
                  </a:gsLst>
                  <a:lin ang="5400000" scaled="0"/>
                </a:gradFill>
                <a:latin typeface="華康平劇體W7" panose="040B0709000000000000" pitchFamily="81" charset="-120"/>
                <a:ea typeface="華康平劇體W7" panose="040B0709000000000000" pitchFamily="81" charset="-120"/>
              </a:rPr>
              <a:t>字</a:t>
            </a:r>
            <a:r>
              <a:rPr lang="en-US" altLang="zh-TW" sz="6000" spc="600" dirty="0" smtClean="0">
                <a:gradFill>
                  <a:gsLst>
                    <a:gs pos="35000">
                      <a:srgbClr val="03D4A8"/>
                    </a:gs>
                    <a:gs pos="73000">
                      <a:srgbClr val="00FFFF"/>
                    </a:gs>
                    <a:gs pos="100000">
                      <a:srgbClr val="0087E6"/>
                    </a:gs>
                    <a:gs pos="100000">
                      <a:srgbClr val="00FFFF"/>
                    </a:gs>
                  </a:gsLst>
                  <a:lin ang="5400000" scaled="0"/>
                </a:gradFill>
                <a:latin typeface="華康平劇體W7" panose="040B0709000000000000" pitchFamily="81" charset="-120"/>
                <a:ea typeface="華康平劇體W7" panose="040B0709000000000000" pitchFamily="81" charset="-120"/>
              </a:rPr>
              <a:t/>
            </a:r>
            <a:br>
              <a:rPr lang="en-US" altLang="zh-TW" sz="6000" spc="600" dirty="0" smtClean="0">
                <a:gradFill>
                  <a:gsLst>
                    <a:gs pos="35000">
                      <a:srgbClr val="03D4A8"/>
                    </a:gs>
                    <a:gs pos="73000">
                      <a:srgbClr val="00FFFF"/>
                    </a:gs>
                    <a:gs pos="100000">
                      <a:srgbClr val="0087E6"/>
                    </a:gs>
                    <a:gs pos="100000">
                      <a:srgbClr val="00FFFF"/>
                    </a:gs>
                  </a:gsLst>
                  <a:lin ang="5400000" scaled="0"/>
                </a:gradFill>
                <a:latin typeface="華康平劇體W7" panose="040B0709000000000000" pitchFamily="81" charset="-120"/>
                <a:ea typeface="華康平劇體W7" panose="040B0709000000000000" pitchFamily="81" charset="-120"/>
              </a:rPr>
            </a:br>
            <a:endParaRPr lang="zh-TW" altLang="en-US" sz="6000" spc="600" dirty="0">
              <a:gradFill>
                <a:gsLst>
                  <a:gs pos="35000">
                    <a:srgbClr val="03D4A8"/>
                  </a:gs>
                  <a:gs pos="73000">
                    <a:srgbClr val="00FFFF"/>
                  </a:gs>
                  <a:gs pos="100000">
                    <a:srgbClr val="0087E6"/>
                  </a:gs>
                  <a:gs pos="100000">
                    <a:srgbClr val="00FFFF"/>
                  </a:gs>
                </a:gsLst>
                <a:lin ang="5400000" scaled="0"/>
              </a:gradFill>
              <a:latin typeface="華康平劇體W7" panose="040B0709000000000000" pitchFamily="81" charset="-120"/>
              <a:ea typeface="華康平劇體W7" panose="040B0709000000000000" pitchFamily="81" charset="-120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3889" y="1997343"/>
            <a:ext cx="4114800" cy="46265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zh-TW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無我</a:t>
            </a:r>
            <a:r>
              <a:rPr lang="zh-TW" altLang="zh-TW" sz="5400" dirty="0">
                <a:solidFill>
                  <a:srgbClr val="0000FF"/>
                </a:solidFill>
              </a:rPr>
              <a:t>自能謙</a:t>
            </a:r>
            <a:r>
              <a:rPr lang="zh-TW" altLang="zh-TW" sz="5400" dirty="0" smtClean="0">
                <a:solidFill>
                  <a:srgbClr val="0000FF"/>
                </a:solidFill>
              </a:rPr>
              <a:t>。</a:t>
            </a:r>
            <a:endParaRPr lang="en-US" altLang="zh-TW" sz="5400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zh-TW" altLang="zh-TW" sz="5400" dirty="0" smtClean="0"/>
              <a:t>謙</a:t>
            </a:r>
            <a:r>
              <a:rPr lang="zh-TW" altLang="zh-TW" sz="5400" dirty="0"/>
              <a:t>者眾善之基</a:t>
            </a:r>
            <a:r>
              <a:rPr lang="zh-TW" altLang="zh-TW" sz="5400" dirty="0" smtClean="0"/>
              <a:t>，</a:t>
            </a:r>
            <a:endParaRPr lang="en-US" altLang="zh-TW" sz="5400" dirty="0" smtClean="0"/>
          </a:p>
          <a:p>
            <a:pPr marL="0" indent="0">
              <a:buNone/>
            </a:pPr>
            <a:r>
              <a:rPr lang="zh-TW" altLang="zh-TW" sz="5400" dirty="0" smtClean="0"/>
              <a:t>傲</a:t>
            </a:r>
            <a:r>
              <a:rPr lang="zh-TW" altLang="zh-TW" sz="5400" dirty="0"/>
              <a:t>者眾惡之魁</a:t>
            </a:r>
            <a:r>
              <a:rPr lang="zh-TW" altLang="zh-TW" sz="5400" dirty="0" smtClean="0"/>
              <a:t>。</a:t>
            </a:r>
            <a:endParaRPr lang="zh-TW" altLang="en-US" sz="5400" dirty="0">
              <a:solidFill>
                <a:srgbClr val="9900CC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99" b="97414" l="15230" r="859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238" y="3039244"/>
            <a:ext cx="3818756" cy="381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963" y="3446277"/>
            <a:ext cx="2095167" cy="2350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241244" y="2463309"/>
            <a:ext cx="4063539" cy="37856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4000" dirty="0" smtClean="0"/>
              <a:t>為</a:t>
            </a:r>
            <a:r>
              <a:rPr lang="zh-TW" altLang="en-US" sz="4000" dirty="0"/>
              <a:t>子而傲必不孝，為臣而傲必不忠，為父而傲必不慈，為友而傲必不信</a:t>
            </a:r>
            <a:r>
              <a:rPr lang="zh-TW" altLang="en-US" sz="4000" dirty="0" smtClean="0"/>
              <a:t>。</a:t>
            </a:r>
            <a:endParaRPr lang="en-US" altLang="zh-TW" sz="4000" dirty="0" smtClean="0"/>
          </a:p>
          <a:p>
            <a:r>
              <a:rPr lang="en-US" altLang="zh-TW" sz="4000" dirty="0"/>
              <a:t>———</a:t>
            </a:r>
            <a:r>
              <a:rPr lang="zh-TW" altLang="zh-TW" sz="4000" dirty="0"/>
              <a:t>《傳習</a:t>
            </a:r>
            <a:r>
              <a:rPr lang="zh-TW" altLang="zh-TW" sz="4000" dirty="0" smtClean="0"/>
              <a:t>錄》</a:t>
            </a:r>
            <a:endParaRPr lang="zh-TW" altLang="en-US" sz="4000" dirty="0">
              <a:solidFill>
                <a:srgbClr val="9900CC"/>
              </a:solidFill>
            </a:endParaRPr>
          </a:p>
          <a:p>
            <a:endParaRPr lang="zh-TW" altLang="en-US" sz="4000" dirty="0"/>
          </a:p>
        </p:txBody>
      </p:sp>
      <p:sp>
        <p:nvSpPr>
          <p:cNvPr id="5" name="矩形 4"/>
          <p:cNvSpPr/>
          <p:nvPr/>
        </p:nvSpPr>
        <p:spPr>
          <a:xfrm>
            <a:off x="4297963" y="6038400"/>
            <a:ext cx="18774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dirty="0" smtClean="0"/>
              <a:t>王陽明</a:t>
            </a:r>
            <a:endParaRPr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val="350991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7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7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" grpId="0" animBg="1"/>
      <p:bldP spid="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6771" y="548680"/>
            <a:ext cx="8928992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9600" dirty="0">
                <a:gradFill>
                  <a:gsLst>
                    <a:gs pos="37000">
                      <a:srgbClr val="99FF66"/>
                    </a:gs>
                    <a:gs pos="67000">
                      <a:srgbClr val="FFFF00"/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latin typeface="華康唐風隸" pitchFamily="65" charset="-120"/>
                <a:ea typeface="華康唐風隸" pitchFamily="65" charset="-120"/>
              </a:rPr>
              <a:t>罪</a:t>
            </a:r>
            <a:r>
              <a:rPr lang="zh-TW" altLang="en-US" sz="9600" dirty="0" smtClean="0">
                <a:gradFill>
                  <a:gsLst>
                    <a:gs pos="37000">
                      <a:srgbClr val="99FF66"/>
                    </a:gs>
                    <a:gs pos="67000">
                      <a:srgbClr val="FFFF00"/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latin typeface="華康唐風隸" pitchFamily="65" charset="-120"/>
                <a:ea typeface="華康唐風隸" pitchFamily="65" charset="-120"/>
              </a:rPr>
              <a:t>性的存在</a:t>
            </a:r>
            <a:endParaRPr lang="zh-TW" altLang="en-US" sz="9600" dirty="0">
              <a:solidFill>
                <a:srgbClr val="99FF99"/>
              </a:solidFill>
              <a:latin typeface="華康唐風隸" pitchFamily="65" charset="-120"/>
              <a:ea typeface="華康唐風隸" pitchFamily="65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014" y="2348881"/>
            <a:ext cx="9190563" cy="4509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692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978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179512" y="1196752"/>
            <a:ext cx="4032448" cy="40324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zh-TW" sz="48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莊子所言「勢為天子，未必貴也；窮為匹夫，未必賤也；貴賤之分，在行之美惡。」</a:t>
            </a:r>
            <a:endParaRPr lang="zh-TW" altLang="en-US" sz="4800" spc="6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3491880" y="4293096"/>
            <a:ext cx="6120680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8800" spc="600" dirty="0">
                <a:gradFill>
                  <a:gsLst>
                    <a:gs pos="32000">
                      <a:schemeClr val="accent6">
                        <a:lumMod val="60000"/>
                        <a:lumOff val="40000"/>
                      </a:schemeClr>
                    </a:gs>
                    <a:gs pos="81000">
                      <a:srgbClr val="FFFF00"/>
                    </a:gs>
                    <a:gs pos="100000">
                      <a:srgbClr val="A65528"/>
                    </a:gs>
                    <a:gs pos="100000">
                      <a:srgbClr val="663012"/>
                    </a:gs>
                  </a:gsLst>
                  <a:lin ang="5400000" scaled="0"/>
                </a:gradFill>
                <a:latin typeface="華康榜書體W8" pitchFamily="65" charset="-120"/>
                <a:ea typeface="華康榜書體W8" pitchFamily="65" charset="-120"/>
              </a:rPr>
              <a:t>自負</a:t>
            </a:r>
            <a:r>
              <a:rPr lang="zh-TW" altLang="en-US" sz="8800" spc="600" dirty="0" smtClean="0">
                <a:gradFill>
                  <a:gsLst>
                    <a:gs pos="32000">
                      <a:schemeClr val="accent6">
                        <a:lumMod val="60000"/>
                        <a:lumOff val="40000"/>
                      </a:schemeClr>
                    </a:gs>
                    <a:gs pos="81000">
                      <a:srgbClr val="FFFF00"/>
                    </a:gs>
                    <a:gs pos="100000">
                      <a:srgbClr val="A65528"/>
                    </a:gs>
                    <a:gs pos="100000">
                      <a:srgbClr val="663012"/>
                    </a:gs>
                  </a:gsLst>
                  <a:lin ang="5400000" scaled="0"/>
                </a:gradFill>
                <a:latin typeface="華康榜書體W8" pitchFamily="65" charset="-120"/>
                <a:ea typeface="華康榜書體W8" pitchFamily="65" charset="-120"/>
              </a:rPr>
              <a:t>指數</a:t>
            </a:r>
            <a:endParaRPr lang="zh-TW" altLang="en-US" sz="8800" dirty="0"/>
          </a:p>
        </p:txBody>
      </p:sp>
    </p:spTree>
    <p:extLst>
      <p:ext uri="{BB962C8B-B14F-4D97-AF65-F5344CB8AC3E}">
        <p14:creationId xmlns:p14="http://schemas.microsoft.com/office/powerpoint/2010/main" val="414417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-83015"/>
            <a:ext cx="3707904" cy="69410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-1476672" y="2276872"/>
            <a:ext cx="8604448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6600" spc="600" dirty="0">
                <a:gradFill flip="none" rotWithShape="1">
                  <a:gsLst>
                    <a:gs pos="0">
                      <a:srgbClr val="FFF200"/>
                    </a:gs>
                    <a:gs pos="67000">
                      <a:srgbClr val="FF00FF"/>
                    </a:gs>
                    <a:gs pos="80000">
                      <a:srgbClr val="FF0300"/>
                    </a:gs>
                    <a:gs pos="100000">
                      <a:srgbClr val="4D0808"/>
                    </a:gs>
                  </a:gsLst>
                  <a:lin ang="18900000" scaled="0"/>
                  <a:tileRect/>
                </a:gradFill>
                <a:latin typeface="華康唐風隸(P)" pitchFamily="66" charset="-120"/>
                <a:ea typeface="華康唐風隸(P)" pitchFamily="66" charset="-120"/>
              </a:rPr>
              <a:t>羅耀</a:t>
            </a:r>
            <a:r>
              <a:rPr lang="zh-TW" altLang="en-US" sz="6600" spc="600" dirty="0" smtClean="0">
                <a:gradFill flip="none" rotWithShape="1">
                  <a:gsLst>
                    <a:gs pos="0">
                      <a:srgbClr val="FFF200"/>
                    </a:gs>
                    <a:gs pos="67000">
                      <a:srgbClr val="FF00FF"/>
                    </a:gs>
                    <a:gs pos="80000">
                      <a:srgbClr val="FF0300"/>
                    </a:gs>
                    <a:gs pos="100000">
                      <a:srgbClr val="4D0808"/>
                    </a:gs>
                  </a:gsLst>
                  <a:lin ang="18900000" scaled="0"/>
                  <a:tileRect/>
                </a:gradFill>
                <a:latin typeface="華康唐風隸(P)" pitchFamily="66" charset="-120"/>
                <a:ea typeface="華康唐風隸(P)" pitchFamily="66" charset="-120"/>
              </a:rPr>
              <a:t>拉</a:t>
            </a:r>
            <a:r>
              <a:rPr lang="en-US" altLang="zh-TW" sz="6600" spc="600" dirty="0" smtClean="0">
                <a:gradFill flip="none" rotWithShape="1">
                  <a:gsLst>
                    <a:gs pos="0">
                      <a:srgbClr val="FFF200"/>
                    </a:gs>
                    <a:gs pos="67000">
                      <a:srgbClr val="FF00FF"/>
                    </a:gs>
                    <a:gs pos="80000">
                      <a:srgbClr val="FF0300"/>
                    </a:gs>
                    <a:gs pos="100000">
                      <a:srgbClr val="4D0808"/>
                    </a:gs>
                  </a:gsLst>
                  <a:lin ang="18900000" scaled="0"/>
                  <a:tileRect/>
                </a:gradFill>
                <a:latin typeface="華康唐風隸(P)" pitchFamily="66" charset="-120"/>
                <a:ea typeface="華康唐風隸(P)" pitchFamily="66" charset="-120"/>
              </a:rPr>
              <a:t/>
            </a:r>
            <a:br>
              <a:rPr lang="en-US" altLang="zh-TW" sz="6600" spc="600" dirty="0" smtClean="0">
                <a:gradFill flip="none" rotWithShape="1">
                  <a:gsLst>
                    <a:gs pos="0">
                      <a:srgbClr val="FFF200"/>
                    </a:gs>
                    <a:gs pos="67000">
                      <a:srgbClr val="FF00FF"/>
                    </a:gs>
                    <a:gs pos="80000">
                      <a:srgbClr val="FF0300"/>
                    </a:gs>
                    <a:gs pos="100000">
                      <a:srgbClr val="4D0808"/>
                    </a:gs>
                  </a:gsLst>
                  <a:lin ang="18900000" scaled="0"/>
                  <a:tileRect/>
                </a:gradFill>
                <a:latin typeface="華康唐風隸(P)" pitchFamily="66" charset="-120"/>
                <a:ea typeface="華康唐風隸(P)" pitchFamily="66" charset="-120"/>
              </a:rPr>
            </a:br>
            <a:r>
              <a:rPr lang="zh-TW" altLang="en-US" sz="6600" spc="600" dirty="0" smtClean="0">
                <a:gradFill flip="none" rotWithShape="1">
                  <a:gsLst>
                    <a:gs pos="0">
                      <a:srgbClr val="FFF200"/>
                    </a:gs>
                    <a:gs pos="67000">
                      <a:srgbClr val="FF00FF"/>
                    </a:gs>
                    <a:gs pos="80000">
                      <a:srgbClr val="FF0300"/>
                    </a:gs>
                    <a:gs pos="100000">
                      <a:srgbClr val="4D0808"/>
                    </a:gs>
                  </a:gsLst>
                  <a:lin ang="18900000" scaled="0"/>
                  <a:tileRect/>
                </a:gradFill>
                <a:latin typeface="華康唐風隸(P)" pitchFamily="66" charset="-120"/>
                <a:ea typeface="華康唐風隸(P)" pitchFamily="66" charset="-120"/>
              </a:rPr>
              <a:t>的</a:t>
            </a:r>
            <a:r>
              <a:rPr lang="en-US" altLang="zh-TW" sz="6600" spc="600" dirty="0" smtClean="0">
                <a:gradFill flip="none" rotWithShape="1">
                  <a:gsLst>
                    <a:gs pos="0">
                      <a:srgbClr val="FFF200"/>
                    </a:gs>
                    <a:gs pos="67000">
                      <a:srgbClr val="FF00FF"/>
                    </a:gs>
                    <a:gs pos="80000">
                      <a:srgbClr val="FF0300"/>
                    </a:gs>
                    <a:gs pos="100000">
                      <a:srgbClr val="4D0808"/>
                    </a:gs>
                  </a:gsLst>
                  <a:lin ang="18900000" scaled="0"/>
                  <a:tileRect/>
                </a:gradFill>
                <a:latin typeface="華康唐風隸(P)" pitchFamily="66" charset="-120"/>
                <a:ea typeface="華康唐風隸(P)" pitchFamily="66" charset="-120"/>
              </a:rPr>
              <a:t/>
            </a:r>
            <a:br>
              <a:rPr lang="en-US" altLang="zh-TW" sz="6600" spc="600" dirty="0" smtClean="0">
                <a:gradFill flip="none" rotWithShape="1">
                  <a:gsLst>
                    <a:gs pos="0">
                      <a:srgbClr val="FFF200"/>
                    </a:gs>
                    <a:gs pos="67000">
                      <a:srgbClr val="FF00FF"/>
                    </a:gs>
                    <a:gs pos="80000">
                      <a:srgbClr val="FF0300"/>
                    </a:gs>
                    <a:gs pos="100000">
                      <a:srgbClr val="4D0808"/>
                    </a:gs>
                  </a:gsLst>
                  <a:lin ang="18900000" scaled="0"/>
                  <a:tileRect/>
                </a:gradFill>
                <a:latin typeface="華康唐風隸(P)" pitchFamily="66" charset="-120"/>
                <a:ea typeface="華康唐風隸(P)" pitchFamily="66" charset="-120"/>
              </a:rPr>
            </a:br>
            <a:r>
              <a:rPr lang="zh-TW" altLang="en-US" sz="6600" spc="600" dirty="0">
                <a:gradFill flip="none" rotWithShape="1">
                  <a:gsLst>
                    <a:gs pos="0">
                      <a:srgbClr val="FFF200"/>
                    </a:gs>
                    <a:gs pos="67000">
                      <a:srgbClr val="FF00FF"/>
                    </a:gs>
                    <a:gs pos="80000">
                      <a:srgbClr val="FF0300"/>
                    </a:gs>
                    <a:gs pos="100000">
                      <a:srgbClr val="4D0808"/>
                    </a:gs>
                  </a:gsLst>
                  <a:lin ang="18900000" scaled="0"/>
                  <a:tileRect/>
                </a:gradFill>
                <a:latin typeface="華康唐風隸(P)" pitchFamily="66" charset="-120"/>
                <a:ea typeface="華康唐風隸(P)" pitchFamily="66" charset="-120"/>
              </a:rPr>
              <a:t>依納爵</a:t>
            </a:r>
            <a:r>
              <a:rPr lang="en-US" altLang="zh-TW" sz="6600" spc="600" dirty="0" smtClean="0">
                <a:gradFill flip="none" rotWithShape="1">
                  <a:gsLst>
                    <a:gs pos="0">
                      <a:srgbClr val="FFF200"/>
                    </a:gs>
                    <a:gs pos="67000">
                      <a:srgbClr val="FF00FF"/>
                    </a:gs>
                    <a:gs pos="80000">
                      <a:srgbClr val="FF0300"/>
                    </a:gs>
                    <a:gs pos="100000">
                      <a:srgbClr val="4D0808"/>
                    </a:gs>
                  </a:gsLst>
                  <a:lin ang="18900000" scaled="0"/>
                  <a:tileRect/>
                </a:gradFill>
                <a:latin typeface="華康唐風隸(P)" pitchFamily="66" charset="-120"/>
                <a:ea typeface="華康唐風隸(P)" pitchFamily="66" charset="-120"/>
              </a:rPr>
              <a:t/>
            </a:r>
            <a:br>
              <a:rPr lang="en-US" altLang="zh-TW" sz="6600" spc="600" dirty="0" smtClean="0">
                <a:gradFill flip="none" rotWithShape="1">
                  <a:gsLst>
                    <a:gs pos="0">
                      <a:srgbClr val="FFF200"/>
                    </a:gs>
                    <a:gs pos="67000">
                      <a:srgbClr val="FF00FF"/>
                    </a:gs>
                    <a:gs pos="80000">
                      <a:srgbClr val="FF0300"/>
                    </a:gs>
                    <a:gs pos="100000">
                      <a:srgbClr val="4D0808"/>
                    </a:gs>
                  </a:gsLst>
                  <a:lin ang="18900000" scaled="0"/>
                  <a:tileRect/>
                </a:gradFill>
                <a:latin typeface="華康唐風隸(P)" pitchFamily="66" charset="-120"/>
                <a:ea typeface="華康唐風隸(P)" pitchFamily="66" charset="-120"/>
              </a:rPr>
            </a:br>
            <a:r>
              <a:rPr lang="en-US" altLang="zh-TW" sz="6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Ignatius of Loyola</a:t>
            </a:r>
            <a:r>
              <a:rPr lang="en-US" altLang="zh-TW" sz="6000" spc="600" dirty="0" smtClean="0">
                <a:gradFill>
                  <a:gsLst>
                    <a:gs pos="29000">
                      <a:srgbClr val="FFF200"/>
                    </a:gs>
                    <a:gs pos="83000">
                      <a:srgbClr val="66FF33"/>
                    </a:gs>
                    <a:gs pos="92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latin typeface="華康酒桶體" panose="020B0A09000000000000" pitchFamily="49" charset="-120"/>
                <a:ea typeface="華康酒桶體" panose="020B0A09000000000000" pitchFamily="49" charset="-120"/>
              </a:rPr>
              <a:t/>
            </a:r>
            <a:br>
              <a:rPr lang="en-US" altLang="zh-TW" sz="6000" spc="600" dirty="0" smtClean="0">
                <a:gradFill>
                  <a:gsLst>
                    <a:gs pos="29000">
                      <a:srgbClr val="FFF200"/>
                    </a:gs>
                    <a:gs pos="83000">
                      <a:srgbClr val="66FF33"/>
                    </a:gs>
                    <a:gs pos="92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latin typeface="華康酒桶體" panose="020B0A09000000000000" pitchFamily="49" charset="-120"/>
                <a:ea typeface="華康酒桶體" panose="020B0A09000000000000" pitchFamily="49" charset="-120"/>
              </a:rPr>
            </a:br>
            <a:r>
              <a:rPr lang="en-US" altLang="zh-TW" spc="600" dirty="0" smtClean="0">
                <a:solidFill>
                  <a:srgbClr val="00FFFF"/>
                </a:solidFill>
                <a:latin typeface="華康酒桶體" panose="020B0A09000000000000" pitchFamily="49" charset="-120"/>
                <a:ea typeface="華康酒桶體" panose="020B0A09000000000000" pitchFamily="49" charset="-120"/>
              </a:rPr>
              <a:t>(1491-1556)</a:t>
            </a:r>
            <a:r>
              <a:rPr lang="en-US" altLang="zh-TW" sz="4800" spc="600" dirty="0" smtClean="0">
                <a:solidFill>
                  <a:srgbClr val="00FFFF"/>
                </a:solidFill>
              </a:rPr>
              <a:t/>
            </a:r>
            <a:br>
              <a:rPr lang="en-US" altLang="zh-TW" sz="4800" spc="600" dirty="0" smtClean="0">
                <a:solidFill>
                  <a:srgbClr val="00FFFF"/>
                </a:solidFill>
              </a:rPr>
            </a:br>
            <a:endParaRPr lang="zh-TW" altLang="en-US" sz="4800" spc="600" dirty="0">
              <a:solidFill>
                <a:srgbClr val="00FFFF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5004048" y="6087199"/>
            <a:ext cx="4288353" cy="707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「耶穌會」創辦人</a:t>
            </a:r>
            <a:endParaRPr lang="zh-TW" altLang="en-US" sz="4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681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-24347" y="160338"/>
            <a:ext cx="9396536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8800" dirty="0" smtClean="0">
                <a:solidFill>
                  <a:srgbClr val="00FFFF"/>
                </a:solidFill>
                <a:latin typeface="華康唐風隸" panose="03000909000000000000" pitchFamily="65" charset="-120"/>
                <a:ea typeface="華康唐風隸" panose="03000909000000000000" pitchFamily="65" charset="-120"/>
              </a:rPr>
              <a:t>神操</a:t>
            </a:r>
            <a:r>
              <a:rPr lang="zh-TW" altLang="en-US" sz="8800" dirty="0">
                <a:gradFill>
                  <a:gsLst>
                    <a:gs pos="0">
                      <a:srgbClr val="FC9FCB"/>
                    </a:gs>
                    <a:gs pos="13000">
                      <a:srgbClr val="F8B049"/>
                    </a:gs>
                    <a:gs pos="78057">
                      <a:srgbClr val="D67667"/>
                    </a:gs>
                    <a:gs pos="74000">
                      <a:srgbClr val="F8B049"/>
                    </a:gs>
                    <a:gs pos="45000">
                      <a:srgbClr val="FFFF00"/>
                    </a:gs>
                    <a:gs pos="98000">
                      <a:srgbClr val="F952A0"/>
                    </a:gs>
                    <a:gs pos="100000">
                      <a:srgbClr val="C50849"/>
                    </a:gs>
                    <a:gs pos="82001">
                      <a:srgbClr val="B43E85"/>
                    </a:gs>
                    <a:gs pos="100000">
                      <a:srgbClr val="F8B049"/>
                    </a:gs>
                  </a:gsLst>
                  <a:lin ang="5400000" scaled="0"/>
                </a:gradFill>
                <a:latin typeface="華康唐風隸" panose="03000909000000000000" pitchFamily="65" charset="-120"/>
                <a:ea typeface="華康唐風隸" panose="03000909000000000000" pitchFamily="65" charset="-120"/>
              </a:rPr>
              <a:t>：</a:t>
            </a:r>
            <a:r>
              <a:rPr lang="zh-TW" altLang="en-US" sz="8800" dirty="0" smtClean="0">
                <a:gradFill>
                  <a:gsLst>
                    <a:gs pos="0">
                      <a:srgbClr val="FC9FCB"/>
                    </a:gs>
                    <a:gs pos="13000">
                      <a:srgbClr val="F8B049"/>
                    </a:gs>
                    <a:gs pos="78057">
                      <a:srgbClr val="D67667"/>
                    </a:gs>
                    <a:gs pos="74000">
                      <a:srgbClr val="F8B049"/>
                    </a:gs>
                    <a:gs pos="45000">
                      <a:srgbClr val="FFFF00"/>
                    </a:gs>
                    <a:gs pos="98000">
                      <a:srgbClr val="F952A0"/>
                    </a:gs>
                    <a:gs pos="100000">
                      <a:srgbClr val="C50849"/>
                    </a:gs>
                    <a:gs pos="82001">
                      <a:srgbClr val="B43E85"/>
                    </a:gs>
                    <a:gs pos="100000">
                      <a:srgbClr val="F8B049"/>
                    </a:gs>
                  </a:gsLst>
                  <a:lin ang="5400000" scaled="0"/>
                </a:gradFill>
                <a:latin typeface="華康唐風隸" panose="03000909000000000000" pitchFamily="65" charset="-120"/>
                <a:ea typeface="華康唐風隸" panose="03000909000000000000" pitchFamily="65" charset="-120"/>
              </a:rPr>
              <a:t>三十天法則</a:t>
            </a:r>
            <a:endParaRPr lang="zh-TW" altLang="en-US" sz="8800" dirty="0">
              <a:gradFill>
                <a:gsLst>
                  <a:gs pos="0">
                    <a:srgbClr val="FC9FCB"/>
                  </a:gs>
                  <a:gs pos="13000">
                    <a:srgbClr val="F8B049"/>
                  </a:gs>
                  <a:gs pos="78057">
                    <a:srgbClr val="D67667"/>
                  </a:gs>
                  <a:gs pos="74000">
                    <a:srgbClr val="F8B049"/>
                  </a:gs>
                  <a:gs pos="45000">
                    <a:srgbClr val="FFFF00"/>
                  </a:gs>
                  <a:gs pos="98000">
                    <a:srgbClr val="F952A0"/>
                  </a:gs>
                  <a:gs pos="100000">
                    <a:srgbClr val="C50849"/>
                  </a:gs>
                  <a:gs pos="82001">
                    <a:srgbClr val="B43E85"/>
                  </a:gs>
                  <a:gs pos="100000">
                    <a:srgbClr val="F8B049"/>
                  </a:gs>
                </a:gsLst>
                <a:lin ang="5400000" scaled="0"/>
              </a:gradFill>
              <a:latin typeface="華康唐風隸" panose="03000909000000000000" pitchFamily="65" charset="-120"/>
              <a:ea typeface="華康唐風隸" panose="03000909000000000000" pitchFamily="65" charset="-120"/>
            </a:endParaRPr>
          </a:p>
        </p:txBody>
      </p:sp>
      <p:sp>
        <p:nvSpPr>
          <p:cNvPr id="4" name="AutoShape 4" descr="data:image/jpeg;base64,/9j/4AAQSkZJRgABAQAAAQABAAD/2wCEAAkGBxIREhAQEBAPEA8QDw8PDw8PDw8QDw8PFBEWFhQRFBQYHCggGBolHBQUITEhJSkrLi4uFx8zODMsNygtLisBCgoKDQ0NFA8PFCwcFBwsKywsLCwrLCwsLCwsLCwsLCsrLCwsKyssLCs3Miw3KyssKysrLCssNysrKysrKysrK//AABEIALcBEwMBIgACEQEDEQH/xAAbAAABBQEBAAAAAAAAAAAAAAADAAECBAUGB//EADUQAAIBAwMDAgQFAgYDAAAAAAABAgMEERIhMQVBUSJhBhNxgRQyQpGxocFSYnLR8PEHFSP/xAAZAQEBAQEBAQAAAAAAAAAAAAAAAQIDBAX/xAAdEQEBAQEBAQADAQAAAAAAAAAAARECAyEEEzFB/9oADAMBAAIRAxEAPwD0+KCxQKJP5hpBEiFWokAr3G2xm16zALdXvYoVK2SGGwkaJUQyNKnks07csK1AzoUwsaPsadC0LtOzXgmmMqlRz2L1Cxz2L1O1S7FynTSGqoU+nJdg/wAhJcFxyA1WQUqy9iuo+xeaIuCAz61JYM2vbG5Vp5ATpFHOVYNFOsjdurczK1EsZrM1Mb5rTDzpgp0zQLTrhJVMlLgSqMC5Gq0Fhc4KCmO5AaiuwtKtkxk2Fp1MEwb0JhI1zDV40WaF1kmLrap1wusyFWDUq5BpxmTyUFWDRrhVvAgCrIQBR3AUGQr1QKtwBjQbLVOlnktQpAUFak4W5oqmOqQFSNMtUqISNJINCJBCMA0IjYJ0wJRiPORGU8EGwqQORJzAVZhEiEpAYyY0pAGcsg5RI6iDqAKdNMpVrVFzURZRk1bIo1rU6JoBUopl1MczO33IfKNmvald2xdRlzoeCGlmrKlghKiNFBLYG2X3RByoAVobhE8ClRaGSKDxrk4VwCpk6dIiL9GtkM6jKcIYLMHkjSfzWOQwIDbk8IHGOQuMhKdMipU6YVRHih2yB0hxkOAicGQJJgEUhZIZIOYBJSIOogU5ledQA1SsA1ZBuRHXgCy3gG5AvmZHyUETFgG5D6gJCZBMjKQE2yIFzJqQCqU8leVMsuRBxAryo5AyoF1iSyEUZ0CvKgasog/llGY6IGVsbDokZUQYzIUSboYLqpDzpgVYQCqnglCBKQAhD4EBvQiGhEHAMjKkQkEyQkAoSJaiCYzYBHIkpAMilMAkpkJMBKZGVbYAk5AZzRXqXJUndLJRcnVA/NK07lAp3aRcRc+dgUrgya96sFafUdLW/P7DDW+qwvxHuYy6is85K131NR3yMNdI7jwCdbL5OftusRazn+oL/wBulLkYa6eFRBFVOYtusJvktLqkc8oYa39YlIzIXee4aNb3AuiyAhVJKRATI+cAskkgJ6hDIcBYGHYsANoIOmFQmwIqmIkIDTRPINEiKmiMmR1A5SAk5EdQNyIuRQRyISkQcgNSrgCU6gCrVA1a+DJub/DwVF6tWx3Mi7v8PCKt51BY5Oc6h1ZN88IuJrpafVU/CxyV6/VVltvZHCV+pyk/RnK5wQ/ETb9cml3x4KjqrnrUcPj9zLuuu6liOW1wU6NGEvyvL8bv7tlaq1SmlJbT49yizHrtR48hbnqE5R3kk+7z/QxupVPlepx9OV9TUtqMKkVplHDSf+l+AK9p1Cfqjq44LkK8ppvXLZdsIyJempKLymuHwn7l9W2inJt79ku7YFjpNXVKSdRxfu+S/wDOnF4jUT39mcvQlOPqwspb/UajePTq4cns88Ad5RvK+OVLylsy/b9VccKaafvlo5HpnW5Q2fqT33Oi6dfwqJqTS9n3+hB0tp1FS7o0Kdwjlp2kd5Qk47fp5X18j0eoyi1GfK79mTFdfComE1GTaXKaW5fhMijjkIsfUQTwLIykOgJZEh1EnFBUUhBMCAuJjsHkdyAjJkHIdg2gGkyEpDVGCnIBTqFa4qkpyM6+q7fQsRWvbtLZs57qV1nh79g3Wa2FnK8/9nKV7mVSWmH5s457+DTNotfqrlmKTc+Gl2M29sZRxUnunu4LwXruzhCCnGeiulun58NGBU61OW08Z4zwn2KJ3PU6aa+Vldmv9xpXCklGeyfdcJmdVhFZkpRfdxi/V9mRp1uXBT1viOEwrRtq8aEk3qnTl/gk9S+3gPddRo14NKVTK3jnOV7kbfpNWWJS+XDK3Sjvj3YGq4wco0ouTz6pvhvxjwWc2/xjrqT7QalKtpTqJyjnmXL8fVk7Kk45epU4t50zeMfRBXQrVcOTk0t0lsl9kNHpHq9Uv7vfydZ49ON/J5Nd3alKL+ZBY2k08rHsiz+MTx60ob4ck1q917FmPQoadTb5xh7P6CuekLTmGyzpipPlecdifqq/vjIqTlNqmmt21KcZbNdiFxZVINtRbpxaxh5f7F59IcXun2e2yXt7s2ejRw1Cosxbxl9vuS+VkXn35txiUKjl6p5ju0k0lssI1umyW39N+5q3/wAJfMcFTyoaZb57t5wYlx0qvb/mi8Qx6vHv/Bzdm9DrXyliWfCLfT6yqbyf5t/ocfGm5Sy84z3/AJNrptfS/YDqI1JQe3Hg2un3ylzyc9SulJIs0HjdEV1kJ5J5MS1vezNSjVyZxdWETTIpkosgLCYVMAgsQoghkxAGE2OyDYCyDlIdkZACmAmg02BnIANSRi9Vq6U3u/K9jUuGZVzFPOvKX7Z+5YlclfVJVE1HeH8Y/kyrmP4fMsKb2b7PT3W5v3lp8qUqkJaacv0t5jFcP0rfD9jl+p9XU1oq8Q2hOPrjjtiXZ9tzTLK6lefM9VOo1t+WT4WeH5M1V1zOMn21LgsVaCk8xp5beze2r6ouUejScoxlHSs7LdJe4VStv/o0oU3zssdv7nYfD/wvNtVKkdL7Lwjd+FehQjjZN+Tu4WSSWELTHnnxFQVGliK3e2TnumWcVl6ud3ssP6na/HFs0otLucZStksyzJJ4eybx5wkevw/mvD+R96xYlaTjvDZtOMZwzl/5dPcq3EFb03KpJa+zedT3zpeTpvhv4ho2txKdSDcflSp03o9VOeU8te+N39Dlf/KXVI3FaVWlFxhLT7dktTXlnTruzdjlx5y2SVj3XxTJvSox05zh5b/c1uh9ZhVeiaxJ5x4fG2Tgclyxk04tZypLH1yebj1vVx7O/Dmc/HptpQ1SakloxiDeEl5wCvakUnDiWfThJt47+xYjLEYTk3hLO6zHON/T3Y0rmLg3ojmWcVcrKj4wd3ldh8NVFUoxzyW7ywjPKkk01gyvgxen2y8HWqmmeLv51Xv4+8xwnV/h+Ki3BerS8fthfwjm6dFrZpp+D1W4s0zB6n0uL3xuJWrHH0qsovBs2lxlAbi0x2A0YuLKjWTzwa3Tbjs2Y1vIvUI43RFdLTlkLGJnWlU0abMqIkEih4jkUhD4EAYGwjISAg2QZNohIAcyrUYeZXqFQCqyrOmuWW2DmgOZ6xbOe0UuMvZcLycd1PpqT2zqfOh6U/8AVjk9Du6TlmK/U92uUjIv+jYcYQ3lLdt74S5/k0y5jo9lGju4RXfL05f77mtKcJv/ADe/+5rWvQY4U5JObWcy/SuyfuUb/pDi9Uc/ZaV+wGj0mvoa8HaWV2pI8zt6kovDf7m7ZX7jjcliytH4zt3Kk2u25xPSK2dUOO2V9P5O7nfRqQcZd1g4K4tpUa0oprTN+hN4U/ZS88Hfx6+ZXn9+NuxZ6vSbp7Ym1l+pb7LjPk529slWotPCms7J5xjbfwbLqzctGN87xllafdoHStU9WMwisqUlFct7pL7cnf8AzHnz7rganRKkXhwl9lsa/R+iNNSmtKTWz5b7HSy06ZbuSg8NJbtPK/sGVF6c03tiOcvOry/+eTPPPM/ka69OrMtPdQahhtZbzGDlh478fYrUFiM4RWFs999/ArrEHGTTlJ74a5Xhr7lzo9B15x9OFF+p93vsi9dZGeeb1XY/Ctq40455e508NkUrGgoxS+hYkeLq7dfQ5mROpuULmlnJZnMrzqkViV7LnYybijpZ1k8YZi3UU3gqMiEmjQtKgWVosAJUnEo2rWL5NOjIyunT7G1QgmZqxZpbhJkaSCTiRQ8iGEAbJGRIgwGISZNsHNAAmwMkGnEgogBUBOmH+WNoCKyopPJRVvmo5eFp/uzX0Avl7soqRgoRTxl4+smyq7bV6qr1SfEP0rwku7+ppyo7+3P3IVod8cYwBi33TYY1YSb4jHlmNG2qNuVNenOMvh45x5Oir0nPbjL3f+Vf7sjKn+hZ2WHPx7JeSox/lzjyvumRubRTWKsFOPhrK/p/Zou1OmuTcYpY/W5ep/f3BXVp8iDbc2uy1OLz2SwUxy9106rTkpUpOcd1onNuUV2Sk9335Iz6i4LE6dSHO7g3H94m9WnUSi5OMU0204uTwl2efoAsK8KvMXHDxvs2/odJ6VyvlzXNWt3ST064qM45bb4a4Ls+oUktMZNyUXolu1JbYwb/AOHot6cxcm2ksJtteCVejTg1F8rZJpNpdvsa/bWf0Rh2SrXLhs4xjHDk1uzuOidPhRiltny+TEldRppZeM8LH/MEaHV8trVxn9LWTn11a6c8zl2yuoruBqXqOSl1VtNrOzX9Q1C7k/fPBjG9bde+M6p1DfkqV9T2WQP4GXO5cF6p1TbBTje5YlZsPSsPYCf4lsmm5ck6No/Bo0rXbgCnaRaZ0FmylTtNy9TptIzVjQpEmBoByKE0Ik2ICQsD4HAg4kXEIMAGUUQ0FjBFoALRDSHwLSAJxIKkWlEWkCo4bgatM0dAKrSAylTwvfj7EvkJLOP+/Jejb5YSdvkJijSpaVssZ3fuzLvaWqcIv8qepr6cHQypGdcww2++CwYk7VV6yfFKnHEl/ik3/Gw/U7OMYOMPTJ91thPlm5aW+mPG7y39QF5bZX1ZdMYtj0mCWc7vZN7tJcbmd+Fk51dX5k4xh7rydW7cz61nipqQ1GOulavzb8JL3T5Y0+maU9lw8PudMrRYj7MVxap9hpjl7OxzyniST/Zmtb9P07ryXqFtjCx9C/SthozPw/sTp0s7Go6A0aJNXFNWi8BVb+xejSJKmBQjRDwpFqNIJClghgMKOAypliMSUYBUKcB5INpGaIK4wRwEUOMh8k4gM0QcQyQ2ABKI2ksOJFRIAuIygWMEdJQPSPpJ4HcQBDuI8kICPyxKIRCSAFKJSq0Ms0WgfywAKG2CM6Ra0jSQGfKiAnbZZpOI2kCrGiEVEsaRYApu37hqcMFjSM4ADlDIypljSSVMACgPGBZ0C0ADjAnGISKJaSCMYksCSJIBsEJImyLYA2hEsjFEcEhCAkkPgQiCWBCEAzQzEIBhYEIBtA+kQgIzQyEIocTEICJFiEBFoZxEIB1EWkYQBIwyFVMQiB1AmkOIBsDNDiASRFiEA6EOICDINiEA2RCEU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0" y="1828168"/>
            <a:ext cx="5363456" cy="22745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6600" dirty="0"/>
              <a:t>The Spiritual </a:t>
            </a:r>
            <a:r>
              <a:rPr lang="en-US" altLang="zh-TW" sz="6600" dirty="0" smtClean="0"/>
              <a:t>Exercises</a:t>
            </a:r>
          </a:p>
          <a:p>
            <a:pPr marL="0" indent="0">
              <a:buNone/>
            </a:pPr>
            <a:endParaRPr lang="en-US" altLang="zh-TW" sz="6600" dirty="0"/>
          </a:p>
          <a:p>
            <a:pPr marL="0" indent="0">
              <a:buNone/>
            </a:pPr>
            <a:endParaRPr lang="zh-TW" altLang="zh-TW" sz="6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456" y="1556792"/>
            <a:ext cx="3659842" cy="512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120232" y="4118682"/>
            <a:ext cx="52432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0536B3"/>
              </a:buClr>
              <a:buSzPct val="70000"/>
            </a:pPr>
            <a:r>
              <a:rPr lang="zh-TW" altLang="en-US" sz="4800" dirty="0">
                <a:solidFill>
                  <a:srgbClr val="C00000"/>
                </a:solidFill>
              </a:rPr>
              <a:t>神操是為了戰勝自己</a:t>
            </a:r>
            <a:r>
              <a:rPr lang="zh-TW" altLang="en-US" sz="4800" dirty="0" smtClean="0">
                <a:solidFill>
                  <a:srgbClr val="C00000"/>
                </a:solidFill>
              </a:rPr>
              <a:t>，整理</a:t>
            </a:r>
            <a:r>
              <a:rPr lang="zh-TW" altLang="en-US" sz="4800" dirty="0">
                <a:solidFill>
                  <a:srgbClr val="C00000"/>
                </a:solidFill>
              </a:rPr>
              <a:t>自己的</a:t>
            </a:r>
            <a:r>
              <a:rPr lang="zh-TW" altLang="en-US" sz="4800" dirty="0" smtClean="0">
                <a:solidFill>
                  <a:srgbClr val="C00000"/>
                </a:solidFill>
              </a:rPr>
              <a:t>生活。</a:t>
            </a:r>
            <a:endParaRPr lang="zh-TW" altLang="en-US" sz="4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98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1" r="6891"/>
          <a:stretch/>
        </p:blipFill>
        <p:spPr bwMode="auto">
          <a:xfrm>
            <a:off x="-252536" y="0"/>
            <a:ext cx="9396536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251520" y="548680"/>
            <a:ext cx="8604448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6600" spc="600" dirty="0" smtClean="0">
                <a:gradFill>
                  <a:gsLst>
                    <a:gs pos="35000">
                      <a:srgbClr val="FFFF00"/>
                    </a:gs>
                    <a:gs pos="53000">
                      <a:schemeClr val="accent6">
                        <a:lumMod val="40000"/>
                        <a:lumOff val="60000"/>
                      </a:schemeClr>
                    </a:gs>
                    <a:gs pos="88000">
                      <a:srgbClr val="C4D6EB"/>
                    </a:gs>
                    <a:gs pos="100000">
                      <a:srgbClr val="FFEBFA"/>
                    </a:gs>
                  </a:gsLst>
                  <a:lin ang="5400000" scaled="0"/>
                </a:gradFill>
                <a:latin typeface="華康刷刷體W7" pitchFamily="49" charset="-120"/>
                <a:ea typeface="華康刷刷體W7" pitchFamily="49" charset="-120"/>
              </a:rPr>
              <a:t>改革從</a:t>
            </a:r>
            <a:r>
              <a:rPr lang="zh-TW" altLang="en-US" sz="6600" spc="600" dirty="0" smtClean="0">
                <a:solidFill>
                  <a:srgbClr val="FF66FF"/>
                </a:solidFill>
                <a:latin typeface="華康刷刷體W7" pitchFamily="49" charset="-120"/>
                <a:ea typeface="華康刷刷體W7" pitchFamily="49" charset="-120"/>
              </a:rPr>
              <a:t>自己</a:t>
            </a:r>
            <a:r>
              <a:rPr lang="zh-TW" altLang="en-US" sz="6600" spc="600" dirty="0" smtClean="0">
                <a:gradFill>
                  <a:gsLst>
                    <a:gs pos="35000">
                      <a:srgbClr val="FFFF00"/>
                    </a:gs>
                    <a:gs pos="53000">
                      <a:schemeClr val="accent6">
                        <a:lumMod val="40000"/>
                        <a:lumOff val="60000"/>
                      </a:schemeClr>
                    </a:gs>
                    <a:gs pos="88000">
                      <a:srgbClr val="C4D6EB"/>
                    </a:gs>
                    <a:gs pos="100000">
                      <a:srgbClr val="FFEBFA"/>
                    </a:gs>
                  </a:gsLst>
                  <a:lin ang="5400000" scaled="0"/>
                </a:gradFill>
                <a:latin typeface="華康刷刷體W7" pitchFamily="49" charset="-120"/>
                <a:ea typeface="華康刷刷體W7" pitchFamily="49" charset="-120"/>
              </a:rPr>
              <a:t>開始</a:t>
            </a:r>
            <a:r>
              <a:rPr lang="en-US" altLang="zh-TW" sz="6000" spc="600" dirty="0" smtClean="0">
                <a:gradFill>
                  <a:gsLst>
                    <a:gs pos="0">
                      <a:srgbClr val="CCCCFF"/>
                    </a:gs>
                    <a:gs pos="17999">
                      <a:srgbClr val="FFFF00"/>
                    </a:gs>
                    <a:gs pos="75000">
                      <a:srgbClr val="FFC000"/>
                    </a:gs>
                    <a:gs pos="89000">
                      <a:srgbClr val="CC99FF"/>
                    </a:gs>
                    <a:gs pos="82001">
                      <a:srgbClr val="FFC000"/>
                    </a:gs>
                    <a:gs pos="100000">
                      <a:srgbClr val="CCCCFF"/>
                    </a:gs>
                  </a:gsLst>
                  <a:lin ang="5400000" scaled="0"/>
                </a:gradFill>
              </a:rPr>
              <a:t/>
            </a:r>
            <a:br>
              <a:rPr lang="en-US" altLang="zh-TW" sz="6000" spc="600" dirty="0" smtClean="0">
                <a:gradFill>
                  <a:gsLst>
                    <a:gs pos="0">
                      <a:srgbClr val="CCCCFF"/>
                    </a:gs>
                    <a:gs pos="17999">
                      <a:srgbClr val="FFFF00"/>
                    </a:gs>
                    <a:gs pos="75000">
                      <a:srgbClr val="FFC000"/>
                    </a:gs>
                    <a:gs pos="89000">
                      <a:srgbClr val="CC99FF"/>
                    </a:gs>
                    <a:gs pos="82001">
                      <a:srgbClr val="FFC000"/>
                    </a:gs>
                    <a:gs pos="100000">
                      <a:srgbClr val="CCCCFF"/>
                    </a:gs>
                  </a:gsLst>
                  <a:lin ang="5400000" scaled="0"/>
                </a:gradFill>
              </a:rPr>
            </a:br>
            <a:endParaRPr lang="zh-TW" altLang="en-US" sz="6000" spc="600" dirty="0">
              <a:gradFill>
                <a:gsLst>
                  <a:gs pos="0">
                    <a:srgbClr val="CCCCFF"/>
                  </a:gs>
                  <a:gs pos="17999">
                    <a:srgbClr val="FFFF00"/>
                  </a:gs>
                  <a:gs pos="75000">
                    <a:srgbClr val="FFC000"/>
                  </a:gs>
                  <a:gs pos="89000">
                    <a:srgbClr val="CC99FF"/>
                  </a:gs>
                  <a:gs pos="82001">
                    <a:srgbClr val="FFC000"/>
                  </a:gs>
                  <a:gs pos="100000">
                    <a:srgbClr val="CCCCFF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18252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396552" y="371703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11500" dirty="0">
                <a:solidFill>
                  <a:srgbClr val="FFFF00"/>
                </a:solidFill>
                <a:latin typeface="華康榜書體W8" pitchFamily="65" charset="-120"/>
                <a:ea typeface="華康榜書體W8" pitchFamily="65" charset="-120"/>
              </a:rPr>
              <a:t>三階段</a:t>
            </a:r>
            <a:r>
              <a:rPr lang="en-US" altLang="zh-TW" sz="11500" dirty="0" smtClean="0">
                <a:solidFill>
                  <a:srgbClr val="00FFFF"/>
                </a:solidFill>
                <a:latin typeface="華康榜書體W8" pitchFamily="65" charset="-120"/>
                <a:ea typeface="華康榜書體W8" pitchFamily="65" charset="-120"/>
              </a:rPr>
              <a:t/>
            </a:r>
            <a:br>
              <a:rPr lang="en-US" altLang="zh-TW" sz="11500" dirty="0" smtClean="0">
                <a:solidFill>
                  <a:srgbClr val="00FFFF"/>
                </a:solidFill>
                <a:latin typeface="華康榜書體W8" pitchFamily="65" charset="-120"/>
                <a:ea typeface="華康榜書體W8" pitchFamily="65" charset="-120"/>
              </a:rPr>
            </a:br>
            <a:r>
              <a:rPr lang="en-US" altLang="zh-TW" sz="11500" dirty="0">
                <a:solidFill>
                  <a:srgbClr val="00FFFF"/>
                </a:solidFill>
                <a:latin typeface="華康榜書體W8" pitchFamily="65" charset="-120"/>
                <a:ea typeface="華康榜書體W8" pitchFamily="65" charset="-120"/>
              </a:rPr>
              <a:t>1</a:t>
            </a:r>
            <a:r>
              <a:rPr lang="zh-TW" altLang="en-US" sz="11500" dirty="0" smtClean="0">
                <a:solidFill>
                  <a:srgbClr val="00FFFF"/>
                </a:solidFill>
                <a:latin typeface="華康榜書體W8" pitchFamily="65" charset="-120"/>
                <a:ea typeface="華康榜書體W8" pitchFamily="65" charset="-120"/>
              </a:rPr>
              <a:t>、煉淨</a:t>
            </a:r>
            <a:r>
              <a:rPr lang="en-US" altLang="zh-TW" sz="11500" dirty="0" smtClean="0">
                <a:solidFill>
                  <a:srgbClr val="00FFFF"/>
                </a:solidFill>
                <a:latin typeface="華康榜書體W8" pitchFamily="65" charset="-120"/>
                <a:ea typeface="華康榜書體W8" pitchFamily="65" charset="-120"/>
              </a:rPr>
              <a:t/>
            </a:r>
            <a:br>
              <a:rPr lang="en-US" altLang="zh-TW" sz="11500" dirty="0" smtClean="0">
                <a:solidFill>
                  <a:srgbClr val="00FFFF"/>
                </a:solidFill>
                <a:latin typeface="華康榜書體W8" pitchFamily="65" charset="-120"/>
                <a:ea typeface="華康榜書體W8" pitchFamily="65" charset="-120"/>
              </a:rPr>
            </a:br>
            <a:r>
              <a:rPr lang="en-US" altLang="zh-TW" sz="11500" dirty="0">
                <a:solidFill>
                  <a:srgbClr val="00FFFF"/>
                </a:solidFill>
                <a:latin typeface="華康榜書體W8" pitchFamily="65" charset="-120"/>
                <a:ea typeface="華康榜書體W8" pitchFamily="65" charset="-120"/>
              </a:rPr>
              <a:t>2</a:t>
            </a:r>
            <a:r>
              <a:rPr lang="zh-TW" altLang="en-US" sz="11500" dirty="0" smtClean="0">
                <a:solidFill>
                  <a:srgbClr val="00FFFF"/>
                </a:solidFill>
                <a:latin typeface="華康榜書體W8" pitchFamily="65" charset="-120"/>
                <a:ea typeface="華康榜書體W8" pitchFamily="65" charset="-120"/>
              </a:rPr>
              <a:t>、光照</a:t>
            </a:r>
            <a:r>
              <a:rPr lang="en-US" altLang="zh-TW" sz="11500" dirty="0" smtClean="0">
                <a:solidFill>
                  <a:srgbClr val="00FFFF"/>
                </a:solidFill>
                <a:latin typeface="華康榜書體W8" pitchFamily="65" charset="-120"/>
                <a:ea typeface="華康榜書體W8" pitchFamily="65" charset="-120"/>
              </a:rPr>
              <a:t/>
            </a:r>
            <a:br>
              <a:rPr lang="en-US" altLang="zh-TW" sz="11500" dirty="0" smtClean="0">
                <a:solidFill>
                  <a:srgbClr val="00FFFF"/>
                </a:solidFill>
                <a:latin typeface="華康榜書體W8" pitchFamily="65" charset="-120"/>
                <a:ea typeface="華康榜書體W8" pitchFamily="65" charset="-120"/>
              </a:rPr>
            </a:br>
            <a:r>
              <a:rPr lang="en-US" altLang="zh-TW" sz="11500" dirty="0">
                <a:solidFill>
                  <a:srgbClr val="00FFFF"/>
                </a:solidFill>
                <a:latin typeface="華康榜書體W8" pitchFamily="65" charset="-120"/>
                <a:ea typeface="華康榜書體W8" pitchFamily="65" charset="-120"/>
              </a:rPr>
              <a:t>3</a:t>
            </a:r>
            <a:r>
              <a:rPr lang="zh-TW" altLang="en-US" sz="11500" dirty="0" smtClean="0">
                <a:solidFill>
                  <a:srgbClr val="00FFFF"/>
                </a:solidFill>
                <a:latin typeface="華康榜書體W8" pitchFamily="65" charset="-120"/>
                <a:ea typeface="華康榜書體W8" pitchFamily="65" charset="-120"/>
              </a:rPr>
              <a:t>、聯合</a:t>
            </a:r>
            <a:r>
              <a:rPr lang="en-US" altLang="zh-TW" sz="11500" dirty="0">
                <a:solidFill>
                  <a:srgbClr val="00FFFF"/>
                </a:solidFill>
                <a:latin typeface="華康榜書體W8" pitchFamily="65" charset="-120"/>
                <a:ea typeface="華康榜書體W8" pitchFamily="65" charset="-120"/>
              </a:rPr>
              <a:t/>
            </a:r>
            <a:br>
              <a:rPr lang="en-US" altLang="zh-TW" sz="11500" dirty="0">
                <a:solidFill>
                  <a:srgbClr val="00FFFF"/>
                </a:solidFill>
                <a:latin typeface="華康榜書體W8" pitchFamily="65" charset="-120"/>
                <a:ea typeface="華康榜書體W8" pitchFamily="65" charset="-120"/>
              </a:rPr>
            </a:br>
            <a:endParaRPr lang="zh-TW" altLang="en-US" sz="13800" dirty="0">
              <a:solidFill>
                <a:srgbClr val="00FFFF"/>
              </a:solidFill>
              <a:latin typeface="華康榜書體W8" pitchFamily="65" charset="-120"/>
              <a:ea typeface="華康榜書體W8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491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093" y="0"/>
            <a:ext cx="5686217" cy="68234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-1919399" y="2708920"/>
            <a:ext cx="8229600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zh-TW" altLang="en-US" sz="7200" spc="600" dirty="0">
                <a:gradFill>
                  <a:gsLst>
                    <a:gs pos="19000">
                      <a:srgbClr val="66FF33"/>
                    </a:gs>
                    <a:gs pos="53000">
                      <a:srgbClr val="FFFF00"/>
                    </a:gs>
                    <a:gs pos="93000">
                      <a:srgbClr val="FF0000"/>
                    </a:gs>
                  </a:gsLst>
                  <a:lin ang="5400000" scaled="1"/>
                </a:gradFill>
                <a:latin typeface="華康唐風隸(P)" pitchFamily="66" charset="-120"/>
                <a:ea typeface="華康唐風隸(P)" pitchFamily="66" charset="-120"/>
              </a:rPr>
              <a:t>第一</a:t>
            </a:r>
            <a:r>
              <a:rPr lang="zh-TW" altLang="en-US" sz="7200" spc="600" dirty="0" smtClean="0">
                <a:gradFill>
                  <a:gsLst>
                    <a:gs pos="19000">
                      <a:srgbClr val="66FF33"/>
                    </a:gs>
                    <a:gs pos="53000">
                      <a:srgbClr val="FFFF00"/>
                    </a:gs>
                    <a:gs pos="93000">
                      <a:srgbClr val="FF0000"/>
                    </a:gs>
                  </a:gsLst>
                  <a:lin ang="5400000" scaled="1"/>
                </a:gradFill>
                <a:latin typeface="華康唐風隸(P)" pitchFamily="66" charset="-120"/>
                <a:ea typeface="華康唐風隸(P)" pitchFamily="66" charset="-120"/>
              </a:rPr>
              <a:t>週：</a:t>
            </a:r>
            <a:r>
              <a:rPr lang="en-US" altLang="zh-TW" sz="7200" spc="600" dirty="0" smtClean="0">
                <a:gradFill>
                  <a:gsLst>
                    <a:gs pos="19000">
                      <a:srgbClr val="66FF33"/>
                    </a:gs>
                    <a:gs pos="53000">
                      <a:srgbClr val="FFFF00"/>
                    </a:gs>
                    <a:gs pos="93000">
                      <a:srgbClr val="FF0000"/>
                    </a:gs>
                  </a:gsLst>
                  <a:lin ang="5400000" scaled="1"/>
                </a:gradFill>
                <a:latin typeface="華康唐風隸(P)" pitchFamily="66" charset="-120"/>
                <a:ea typeface="華康唐風隸(P)" pitchFamily="66" charset="-120"/>
              </a:rPr>
              <a:t/>
            </a:r>
            <a:br>
              <a:rPr lang="en-US" altLang="zh-TW" sz="7200" spc="600" dirty="0" smtClean="0">
                <a:gradFill>
                  <a:gsLst>
                    <a:gs pos="19000">
                      <a:srgbClr val="66FF33"/>
                    </a:gs>
                    <a:gs pos="53000">
                      <a:srgbClr val="FFFF00"/>
                    </a:gs>
                    <a:gs pos="93000">
                      <a:srgbClr val="FF0000"/>
                    </a:gs>
                  </a:gsLst>
                  <a:lin ang="5400000" scaled="1"/>
                </a:gradFill>
                <a:latin typeface="華康唐風隸(P)" pitchFamily="66" charset="-120"/>
                <a:ea typeface="華康唐風隸(P)" pitchFamily="66" charset="-120"/>
              </a:rPr>
            </a:br>
            <a:r>
              <a:rPr lang="zh-TW" altLang="en-US" sz="7200" spc="600" dirty="0" smtClean="0">
                <a:gradFill>
                  <a:gsLst>
                    <a:gs pos="19000">
                      <a:srgbClr val="66FF33"/>
                    </a:gs>
                    <a:gs pos="53000">
                      <a:srgbClr val="FFFF00"/>
                    </a:gs>
                    <a:gs pos="93000">
                      <a:srgbClr val="FF0000"/>
                    </a:gs>
                  </a:gsLst>
                  <a:lin ang="5400000" scaled="1"/>
                </a:gradFill>
                <a:latin typeface="華康唐風隸(P)" pitchFamily="66" charset="-120"/>
                <a:ea typeface="華康唐風隸(P)" pitchFamily="66" charset="-120"/>
              </a:rPr>
              <a:t>道德改革</a:t>
            </a:r>
            <a:r>
              <a:rPr lang="en-US" altLang="zh-TW" sz="7200" spc="600" dirty="0">
                <a:gradFill>
                  <a:gsLst>
                    <a:gs pos="19000">
                      <a:srgbClr val="66FF33"/>
                    </a:gs>
                    <a:gs pos="53000">
                      <a:srgbClr val="FFFF00"/>
                    </a:gs>
                    <a:gs pos="93000">
                      <a:srgbClr val="FF0000"/>
                    </a:gs>
                  </a:gsLst>
                  <a:lin ang="5400000" scaled="1"/>
                </a:gradFill>
                <a:latin typeface="華康唐風隸(P)" pitchFamily="66" charset="-120"/>
                <a:ea typeface="華康唐風隸(P)" pitchFamily="66" charset="-120"/>
              </a:rPr>
              <a:t/>
            </a:r>
            <a:br>
              <a:rPr lang="en-US" altLang="zh-TW" sz="7200" spc="600" dirty="0">
                <a:gradFill>
                  <a:gsLst>
                    <a:gs pos="19000">
                      <a:srgbClr val="66FF33"/>
                    </a:gs>
                    <a:gs pos="53000">
                      <a:srgbClr val="FFFF00"/>
                    </a:gs>
                    <a:gs pos="93000">
                      <a:srgbClr val="FF0000"/>
                    </a:gs>
                  </a:gsLst>
                  <a:lin ang="5400000" scaled="1"/>
                </a:gradFill>
                <a:latin typeface="華康唐風隸(P)" pitchFamily="66" charset="-120"/>
                <a:ea typeface="華康唐風隸(P)" pitchFamily="66" charset="-120"/>
              </a:rPr>
            </a:br>
            <a:endParaRPr lang="zh-TW" altLang="en-US" sz="7200" spc="600" dirty="0">
              <a:gradFill>
                <a:gsLst>
                  <a:gs pos="19000">
                    <a:srgbClr val="66FF33"/>
                  </a:gs>
                  <a:gs pos="53000">
                    <a:srgbClr val="FFFF00"/>
                  </a:gs>
                  <a:gs pos="93000">
                    <a:srgbClr val="FF0000"/>
                  </a:gs>
                </a:gsLst>
                <a:lin ang="5400000" scaled="1"/>
              </a:gradFill>
              <a:latin typeface="華康唐風隸(P)" pitchFamily="66" charset="-120"/>
              <a:ea typeface="華康唐風隸(P)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21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0" y="188640"/>
            <a:ext cx="8856984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7200" spc="600" dirty="0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60000">
                      <a:schemeClr val="accent6">
                        <a:lumMod val="40000"/>
                        <a:lumOff val="60000"/>
                      </a:schemeClr>
                    </a:gs>
                    <a:gs pos="100000">
                      <a:srgbClr val="FFAFFF"/>
                    </a:gs>
                  </a:gsLst>
                  <a:lin ang="16200000" scaled="0"/>
                </a:gradFill>
                <a:latin typeface="華康雅宋體" pitchFamily="49" charset="-120"/>
                <a:ea typeface="華康雅宋體" pitchFamily="49" charset="-120"/>
              </a:rPr>
              <a:t>世界的起源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65"/>
          <a:stretch/>
        </p:blipFill>
        <p:spPr bwMode="auto">
          <a:xfrm>
            <a:off x="-61377" y="1484784"/>
            <a:ext cx="9205378" cy="537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395536" y="1650167"/>
            <a:ext cx="6494085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TW" altLang="en-US" sz="3600" dirty="0">
                <a:solidFill>
                  <a:srgbClr val="C00000"/>
                </a:solidFill>
              </a:rPr>
              <a:t>基督教生命觀的基礎</a:t>
            </a:r>
            <a:r>
              <a:rPr lang="en-US" altLang="zh-TW" sz="3600" dirty="0">
                <a:solidFill>
                  <a:srgbClr val="C00000"/>
                </a:solidFill>
              </a:rPr>
              <a:t>—</a:t>
            </a:r>
            <a:r>
              <a:rPr lang="zh-TW" altLang="en-US" sz="3600" dirty="0">
                <a:solidFill>
                  <a:srgbClr val="C00000"/>
                </a:solidFill>
              </a:rPr>
              <a:t>獨一上帝</a:t>
            </a:r>
          </a:p>
        </p:txBody>
      </p:sp>
    </p:spTree>
    <p:extLst>
      <p:ext uri="{BB962C8B-B14F-4D97-AF65-F5344CB8AC3E}">
        <p14:creationId xmlns:p14="http://schemas.microsoft.com/office/powerpoint/2010/main" val="265023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169" y="980728"/>
            <a:ext cx="8939336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11500" dirty="0">
                <a:gradFill>
                  <a:gsLst>
                    <a:gs pos="100000">
                      <a:srgbClr val="FFFF00"/>
                    </a:gs>
                    <a:gs pos="100000">
                      <a:srgbClr val="00FF99"/>
                    </a:gs>
                    <a:gs pos="0">
                      <a:srgbClr val="FF99FF"/>
                    </a:gs>
                  </a:gsLst>
                  <a:lin ang="5400000" scaled="1"/>
                </a:gradFill>
                <a:latin typeface="華康斑剝體" pitchFamily="49" charset="-120"/>
                <a:ea typeface="華康斑剝體" pitchFamily="49" charset="-120"/>
              </a:rPr>
              <a:t>認清</a:t>
            </a:r>
            <a:r>
              <a:rPr lang="zh-TW" altLang="en-US" sz="11500" dirty="0" smtClean="0">
                <a:gradFill>
                  <a:gsLst>
                    <a:gs pos="100000">
                      <a:srgbClr val="FFFF00"/>
                    </a:gs>
                    <a:gs pos="100000">
                      <a:srgbClr val="00FF99"/>
                    </a:gs>
                    <a:gs pos="0">
                      <a:srgbClr val="FF99FF"/>
                    </a:gs>
                  </a:gsLst>
                  <a:lin ang="5400000" scaled="1"/>
                </a:gradFill>
                <a:latin typeface="華康斑剝體" pitchFamily="49" charset="-120"/>
                <a:ea typeface="華康斑剝體" pitchFamily="49" charset="-120"/>
              </a:rPr>
              <a:t>偉大</a:t>
            </a:r>
            <a:r>
              <a:rPr lang="zh-TW" altLang="en-US" sz="11500" dirty="0">
                <a:gradFill>
                  <a:gsLst>
                    <a:gs pos="100000">
                      <a:srgbClr val="FFFF00"/>
                    </a:gs>
                    <a:gs pos="100000">
                      <a:srgbClr val="00FF99"/>
                    </a:gs>
                    <a:gs pos="0">
                      <a:srgbClr val="FF99FF"/>
                    </a:gs>
                  </a:gsLst>
                  <a:lin ang="5400000" scaled="1"/>
                </a:gradFill>
                <a:latin typeface="華康斑剝體" pitchFamily="49" charset="-120"/>
                <a:ea typeface="華康斑剝體" pitchFamily="49" charset="-120"/>
              </a:rPr>
              <a:t>的願景和理想</a:t>
            </a:r>
            <a:endParaRPr lang="zh-TW" altLang="en-US" sz="11500" dirty="0">
              <a:solidFill>
                <a:srgbClr val="99FF99"/>
              </a:solidFill>
              <a:latin typeface="華康斑剝體" pitchFamily="49" charset="-120"/>
              <a:ea typeface="華康斑剝體" pitchFamily="49" charset="-120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10632" y="4149080"/>
            <a:ext cx="8229600" cy="46265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7200" dirty="0" smtClean="0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超明體" panose="02020C09000000000000" pitchFamily="49" charset="-120"/>
                <a:ea typeface="華康超明體" panose="02020C09000000000000" pitchFamily="49" charset="-120"/>
              </a:rPr>
              <a:t>神聖的禮物</a:t>
            </a:r>
            <a:endParaRPr lang="zh-TW" altLang="en-US" sz="7200" dirty="0">
              <a:solidFill>
                <a:srgbClr val="99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超明體" panose="02020C09000000000000" pitchFamily="49" charset="-120"/>
              <a:ea typeface="華康超明體" panose="02020C09000000000000" pitchFamily="49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225293"/>
            <a:ext cx="3604365" cy="3604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110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698"/>
            <a:ext cx="9144000" cy="6883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43509" y="5085184"/>
            <a:ext cx="8856984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6600" spc="600" dirty="0" smtClean="0">
                <a:gradFill>
                  <a:gsLst>
                    <a:gs pos="82000">
                      <a:srgbClr val="FF99FF"/>
                    </a:gs>
                    <a:gs pos="17000">
                      <a:srgbClr val="FF0000"/>
                    </a:gs>
                    <a:gs pos="0">
                      <a:schemeClr val="bg2">
                        <a:tint val="10000"/>
                        <a:satMod val="300000"/>
                      </a:schemeClr>
                    </a:gs>
                  </a:gsLst>
                  <a:lin ang="5400000" scaled="1"/>
                </a:gradFill>
                <a:latin typeface="華康唐風隸(P)" pitchFamily="66" charset="-120"/>
                <a:ea typeface="華康唐風隸(P)" pitchFamily="66" charset="-120"/>
              </a:rPr>
              <a:t>從破壞創造的和諧中</a:t>
            </a:r>
            <a:r>
              <a:rPr lang="zh-TW" altLang="en-US" sz="8000" spc="600" dirty="0" smtClean="0">
                <a:solidFill>
                  <a:srgbClr val="66FF33"/>
                </a:solidFill>
                <a:latin typeface="華康唐風隸(P)" pitchFamily="66" charset="-120"/>
                <a:ea typeface="華康唐風隸(P)" pitchFamily="66" charset="-120"/>
              </a:rPr>
              <a:t>悔改認罪</a:t>
            </a:r>
            <a:endParaRPr lang="zh-TW" altLang="en-US" sz="8000" spc="600" dirty="0">
              <a:solidFill>
                <a:srgbClr val="66FF33"/>
              </a:solidFill>
              <a:latin typeface="華康唐風隸(P)" pitchFamily="66" charset="-120"/>
              <a:ea typeface="華康唐風隸(P)" pitchFamily="66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67544" y="908720"/>
            <a:ext cx="357020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dirty="0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超明體" panose="02020C09000000000000" pitchFamily="49" charset="-120"/>
                <a:ea typeface="華康超明體" panose="02020C09000000000000" pitchFamily="49" charset="-120"/>
              </a:rPr>
              <a:t>但求</a:t>
            </a:r>
            <a:r>
              <a:rPr lang="zh-TW" alt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超明體" panose="02020C09000000000000" pitchFamily="49" charset="-120"/>
                <a:ea typeface="華康超明體" panose="02020C09000000000000" pitchFamily="49" charset="-120"/>
              </a:rPr>
              <a:t>平心</a:t>
            </a:r>
            <a:endParaRPr lang="zh-TW" altLang="en-US" sz="6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超明體" panose="02020C09000000000000" pitchFamily="49" charset="-120"/>
              <a:ea typeface="華康超明體" panose="02020C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6331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0" y="1496349"/>
            <a:ext cx="4749673" cy="512158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zh-TW" altLang="zh-TW" sz="4000" dirty="0"/>
          </a:p>
          <a:p>
            <a:pPr marL="0" indent="0">
              <a:buNone/>
            </a:pPr>
            <a:r>
              <a:rPr lang="zh-TW" altLang="en-US" sz="4800" dirty="0"/>
              <a:t>「</a:t>
            </a:r>
            <a:r>
              <a:rPr lang="zh-TW" altLang="en-US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一個認錯的人，最好不要期待得到</a:t>
            </a:r>
            <a:r>
              <a:rPr lang="zh-TW" alt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原諒。</a:t>
            </a:r>
            <a:endParaRPr lang="en-US" altLang="zh-TW" sz="48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zh-TW" altLang="en-US" sz="4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只有</a:t>
            </a:r>
            <a:r>
              <a:rPr lang="zh-TW" altLang="en-US" sz="4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不斷認真向上，證明自己的悔改，至於他人的原諒只能交給上帝。</a:t>
            </a:r>
            <a:r>
              <a:rPr lang="zh-TW" altLang="en-US" sz="4800" dirty="0"/>
              <a:t>」</a:t>
            </a: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6600" spc="600" dirty="0" smtClean="0">
                <a:solidFill>
                  <a:srgbClr val="00FFFF"/>
                </a:solidFill>
                <a:latin typeface="華康榜書體W8" panose="03000809000000000000" pitchFamily="65" charset="-120"/>
                <a:ea typeface="華康榜書體W8" panose="03000809000000000000" pitchFamily="65" charset="-120"/>
              </a:rPr>
              <a:t>曹錦輝</a:t>
            </a:r>
            <a:r>
              <a:rPr lang="zh-TW" altLang="en-US" sz="6600" spc="600" dirty="0" smtClean="0">
                <a:gradFill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20000">
                      <a:schemeClr val="accent5">
                        <a:lumMod val="75000"/>
                      </a:schemeClr>
                    </a:gs>
                    <a:gs pos="61000">
                      <a:srgbClr val="FF99FF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lin ang="5400000" scaled="0"/>
                </a:gradFill>
                <a:latin typeface="華康榜書體W8" panose="03000809000000000000" pitchFamily="65" charset="-120"/>
                <a:ea typeface="華康榜書體W8" panose="03000809000000000000" pitchFamily="65" charset="-120"/>
              </a:rPr>
              <a:t>的浪子回頭</a:t>
            </a:r>
            <a:r>
              <a:rPr lang="zh-TW" altLang="en-US" sz="8800" dirty="0" smtClean="0">
                <a:gradFill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20000">
                      <a:schemeClr val="accent5">
                        <a:lumMod val="75000"/>
                      </a:schemeClr>
                    </a:gs>
                    <a:gs pos="61000">
                      <a:srgbClr val="FF99FF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lin ang="5400000" scaled="0"/>
                </a:gradFill>
              </a:rPr>
              <a:t>　</a:t>
            </a:r>
            <a:endParaRPr lang="zh-TW" altLang="en-US" sz="8800" dirty="0">
              <a:gradFill>
                <a:gsLst>
                  <a:gs pos="0">
                    <a:srgbClr val="FBEAC7"/>
                  </a:gs>
                  <a:gs pos="17999">
                    <a:srgbClr val="FEE7F2"/>
                  </a:gs>
                  <a:gs pos="20000">
                    <a:schemeClr val="accent5">
                      <a:lumMod val="75000"/>
                    </a:schemeClr>
                  </a:gs>
                  <a:gs pos="61000">
                    <a:srgbClr val="FF99FF"/>
                  </a:gs>
                  <a:gs pos="82001">
                    <a:srgbClr val="FBD49C"/>
                  </a:gs>
                  <a:gs pos="100000">
                    <a:srgbClr val="FEE7F2"/>
                  </a:gs>
                </a:gsLst>
                <a:lin ang="5400000" scaled="0"/>
              </a:gradFill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265" y="1340768"/>
            <a:ext cx="3593735" cy="5489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56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902" y="0"/>
            <a:ext cx="386334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395536" y="1916832"/>
            <a:ext cx="4176464" cy="46265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4400" b="1" dirty="0" smtClean="0"/>
              <a:t>「</a:t>
            </a:r>
            <a:r>
              <a:rPr lang="zh-TW" altLang="en-US" sz="4400" b="1" dirty="0">
                <a:solidFill>
                  <a:srgbClr val="CC0099"/>
                </a:solidFill>
              </a:rPr>
              <a:t>你們無論做什麼，都要從心裡去做，像是為主做的，不是為人做</a:t>
            </a:r>
            <a:r>
              <a:rPr lang="zh-TW" altLang="en-US" sz="4400" b="1" dirty="0" smtClean="0">
                <a:solidFill>
                  <a:srgbClr val="CC0099"/>
                </a:solidFill>
              </a:rPr>
              <a:t>的</a:t>
            </a:r>
            <a:r>
              <a:rPr lang="zh-TW" altLang="en-US" sz="4400" b="1" dirty="0" smtClean="0">
                <a:solidFill>
                  <a:srgbClr val="CC0099"/>
                </a:solidFill>
              </a:rPr>
              <a:t>；</a:t>
            </a:r>
            <a:r>
              <a:rPr lang="zh-TW" altLang="en-US" sz="4400" b="1" dirty="0">
                <a:solidFill>
                  <a:srgbClr val="0000FF"/>
                </a:solidFill>
              </a:rPr>
              <a:t>（</a:t>
            </a:r>
            <a:r>
              <a:rPr lang="zh-TW" altLang="en-US" sz="4400" b="1" dirty="0" smtClean="0">
                <a:solidFill>
                  <a:srgbClr val="0000FF"/>
                </a:solidFill>
              </a:rPr>
              <a:t>歌</a:t>
            </a:r>
            <a:r>
              <a:rPr lang="zh-TW" altLang="en-US" sz="4400" b="1" dirty="0" smtClean="0">
                <a:solidFill>
                  <a:srgbClr val="0000FF"/>
                </a:solidFill>
              </a:rPr>
              <a:t>羅西書</a:t>
            </a:r>
            <a:r>
              <a:rPr lang="en-US" altLang="zh-TW" sz="4400" b="1" dirty="0" smtClean="0">
                <a:solidFill>
                  <a:srgbClr val="0000FF"/>
                </a:solidFill>
              </a:rPr>
              <a:t>3</a:t>
            </a:r>
            <a:r>
              <a:rPr lang="zh-TW" altLang="en-US" sz="4400" b="1" dirty="0" smtClean="0">
                <a:solidFill>
                  <a:srgbClr val="0000FF"/>
                </a:solidFill>
              </a:rPr>
              <a:t>：</a:t>
            </a:r>
            <a:r>
              <a:rPr lang="en-US" altLang="zh-TW" sz="4400" b="1" dirty="0" smtClean="0">
                <a:solidFill>
                  <a:srgbClr val="0000FF"/>
                </a:solidFill>
              </a:rPr>
              <a:t>23</a:t>
            </a:r>
            <a:r>
              <a:rPr lang="zh-TW" altLang="en-US" sz="4400" b="1" dirty="0" smtClean="0">
                <a:solidFill>
                  <a:srgbClr val="0000FF"/>
                </a:solidFill>
              </a:rPr>
              <a:t>）</a:t>
            </a:r>
            <a:r>
              <a:rPr lang="zh-TW" altLang="en-US" sz="4400" b="1" dirty="0" smtClean="0"/>
              <a:t>」。</a:t>
            </a:r>
            <a:endParaRPr lang="zh-TW" altLang="en-US" sz="4400" b="1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7200" dirty="0"/>
              <a:t>重生中的謙卑</a:t>
            </a:r>
          </a:p>
        </p:txBody>
      </p:sp>
    </p:spTree>
    <p:extLst>
      <p:ext uri="{BB962C8B-B14F-4D97-AF65-F5344CB8AC3E}">
        <p14:creationId xmlns:p14="http://schemas.microsoft.com/office/powerpoint/2010/main" val="268138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80528" y="371703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8800" dirty="0">
                <a:solidFill>
                  <a:srgbClr val="FFFF00"/>
                </a:solidFill>
                <a:latin typeface="華康榜書體W8" pitchFamily="65" charset="-120"/>
                <a:ea typeface="華康榜書體W8" pitchFamily="65" charset="-120"/>
              </a:rPr>
              <a:t>三</a:t>
            </a:r>
            <a:r>
              <a:rPr lang="zh-TW" altLang="en-US" sz="8800" dirty="0" smtClean="0">
                <a:solidFill>
                  <a:srgbClr val="FFFF00"/>
                </a:solidFill>
                <a:latin typeface="華康榜書體W8" pitchFamily="65" charset="-120"/>
                <a:ea typeface="華康榜書體W8" pitchFamily="65" charset="-120"/>
              </a:rPr>
              <a:t>、管理與看守</a:t>
            </a:r>
            <a:r>
              <a:rPr lang="en-US" altLang="zh-TW" sz="8800" dirty="0" smtClean="0">
                <a:solidFill>
                  <a:srgbClr val="FFFF00"/>
                </a:solidFill>
                <a:latin typeface="華康榜書體W8" pitchFamily="65" charset="-120"/>
                <a:ea typeface="華康榜書體W8" pitchFamily="65" charset="-120"/>
              </a:rPr>
              <a:t/>
            </a:r>
            <a:br>
              <a:rPr lang="en-US" altLang="zh-TW" sz="8800" dirty="0" smtClean="0">
                <a:solidFill>
                  <a:srgbClr val="FFFF00"/>
                </a:solidFill>
                <a:latin typeface="華康榜書體W8" pitchFamily="65" charset="-120"/>
                <a:ea typeface="華康榜書體W8" pitchFamily="65" charset="-120"/>
              </a:rPr>
            </a:br>
            <a:r>
              <a:rPr lang="zh-TW" altLang="en-US" sz="8800" dirty="0">
                <a:solidFill>
                  <a:srgbClr val="FFFF00"/>
                </a:solidFill>
                <a:latin typeface="華康榜書體W8" pitchFamily="65" charset="-120"/>
                <a:ea typeface="華康榜書體W8" pitchFamily="65" charset="-120"/>
              </a:rPr>
              <a:t>天地萬物</a:t>
            </a:r>
            <a:r>
              <a:rPr lang="en-US" altLang="zh-TW" sz="8800" dirty="0" smtClean="0">
                <a:solidFill>
                  <a:srgbClr val="FFFF00"/>
                </a:solidFill>
                <a:latin typeface="華康榜書體W8" pitchFamily="65" charset="-120"/>
                <a:ea typeface="華康榜書體W8" pitchFamily="65" charset="-120"/>
              </a:rPr>
              <a:t/>
            </a:r>
            <a:br>
              <a:rPr lang="en-US" altLang="zh-TW" sz="8800" dirty="0" smtClean="0">
                <a:solidFill>
                  <a:srgbClr val="FFFF00"/>
                </a:solidFill>
                <a:latin typeface="華康榜書體W8" pitchFamily="65" charset="-120"/>
                <a:ea typeface="華康榜書體W8" pitchFamily="65" charset="-120"/>
              </a:rPr>
            </a:br>
            <a:r>
              <a:rPr lang="en-US" altLang="zh-TW" sz="8800" dirty="0" smtClean="0">
                <a:solidFill>
                  <a:srgbClr val="FFFF00"/>
                </a:solidFill>
                <a:latin typeface="華康榜書體W8" pitchFamily="65" charset="-120"/>
                <a:ea typeface="華康榜書體W8" pitchFamily="65" charset="-120"/>
              </a:rPr>
              <a:t/>
            </a:r>
            <a:br>
              <a:rPr lang="en-US" altLang="zh-TW" sz="8800" dirty="0" smtClean="0">
                <a:solidFill>
                  <a:srgbClr val="FFFF00"/>
                </a:solidFill>
                <a:latin typeface="華康榜書體W8" pitchFamily="65" charset="-120"/>
                <a:ea typeface="華康榜書體W8" pitchFamily="65" charset="-120"/>
              </a:rPr>
            </a:br>
            <a:r>
              <a:rPr lang="en-US" altLang="zh-TW" sz="8800" dirty="0" smtClean="0">
                <a:solidFill>
                  <a:srgbClr val="00FFFF"/>
                </a:solidFill>
                <a:latin typeface="華康榜書體W8" pitchFamily="65" charset="-120"/>
                <a:ea typeface="華康榜書體W8" pitchFamily="65" charset="-120"/>
              </a:rPr>
              <a:t/>
            </a:r>
            <a:br>
              <a:rPr lang="en-US" altLang="zh-TW" sz="8800" dirty="0" smtClean="0">
                <a:solidFill>
                  <a:srgbClr val="00FFFF"/>
                </a:solidFill>
                <a:latin typeface="華康榜書體W8" pitchFamily="65" charset="-120"/>
                <a:ea typeface="華康榜書體W8" pitchFamily="65" charset="-120"/>
              </a:rPr>
            </a:br>
            <a:r>
              <a:rPr lang="en-US" altLang="zh-TW" sz="8800" dirty="0">
                <a:solidFill>
                  <a:srgbClr val="00FFFF"/>
                </a:solidFill>
                <a:latin typeface="華康榜書體W8" pitchFamily="65" charset="-120"/>
                <a:ea typeface="華康榜書體W8" pitchFamily="65" charset="-120"/>
              </a:rPr>
              <a:t/>
            </a:r>
            <a:br>
              <a:rPr lang="en-US" altLang="zh-TW" sz="8800" dirty="0">
                <a:solidFill>
                  <a:srgbClr val="00FFFF"/>
                </a:solidFill>
                <a:latin typeface="華康榜書體W8" pitchFamily="65" charset="-120"/>
                <a:ea typeface="華康榜書體W8" pitchFamily="65" charset="-120"/>
              </a:rPr>
            </a:br>
            <a:endParaRPr lang="zh-TW" altLang="en-US" sz="9600" dirty="0">
              <a:solidFill>
                <a:srgbClr val="00FFFF"/>
              </a:solidFill>
              <a:latin typeface="華康榜書體W8" pitchFamily="65" charset="-120"/>
              <a:ea typeface="華康榜書體W8" pitchFamily="65" charset="-12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891676"/>
            <a:ext cx="5688632" cy="394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913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3572" y="1988840"/>
            <a:ext cx="4896544" cy="31863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4000" dirty="0" smtClean="0"/>
              <a:t>約翰福音 </a:t>
            </a:r>
            <a:r>
              <a:rPr lang="en-US" altLang="zh-TW" sz="4000" dirty="0" smtClean="0"/>
              <a:t>3:16</a:t>
            </a:r>
            <a:r>
              <a:rPr lang="zh-TW" altLang="en-US" sz="4000" dirty="0" smtClean="0"/>
              <a:t> </a:t>
            </a:r>
            <a:r>
              <a:rPr lang="zh-TW" altLang="en-US" sz="4000" dirty="0"/>
              <a:t>「　神愛</a:t>
            </a:r>
            <a:r>
              <a:rPr lang="zh-TW" altLang="en-US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世人</a:t>
            </a:r>
            <a:r>
              <a:rPr lang="zh-TW" altLang="en-US" sz="4000" dirty="0"/>
              <a:t>，甚至將他的獨生子賜給他們，叫一切信他的，不致滅亡，反得永生</a:t>
            </a:r>
            <a:r>
              <a:rPr lang="zh-TW" altLang="en-US" sz="4000" dirty="0" smtClean="0"/>
              <a:t>。</a:t>
            </a:r>
            <a:endParaRPr lang="en-US" altLang="zh-TW" sz="4000" dirty="0" smtClean="0"/>
          </a:p>
          <a:p>
            <a:pPr marL="0" indent="0">
              <a:buNone/>
            </a:pPr>
            <a:r>
              <a:rPr lang="zh-TW" altLang="en-US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世人（</a:t>
            </a:r>
            <a:r>
              <a:rPr lang="en-US" altLang="zh-TW" sz="4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kosmos</a:t>
            </a:r>
            <a:r>
              <a:rPr lang="zh-TW" altLang="en-US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）原文字意：世界、宇宙。</a:t>
            </a:r>
            <a:endParaRPr lang="zh-TW" altLang="en-US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8000" spc="600" dirty="0">
                <a:gradFill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36000">
                      <a:srgbClr val="FF00FF"/>
                    </a:gs>
                    <a:gs pos="96000">
                      <a:srgbClr val="FFFF00"/>
                    </a:gs>
                    <a:gs pos="74000">
                      <a:srgbClr val="FBD49C"/>
                    </a:gs>
                    <a:gs pos="100000">
                      <a:srgbClr val="FEE7F2"/>
                    </a:gs>
                  </a:gsLst>
                  <a:lin ang="5400000" scaled="0"/>
                </a:gradFill>
                <a:latin typeface="華康飾藝體W5" panose="04020509000000000000" pitchFamily="81" charset="-120"/>
                <a:ea typeface="華康飾藝體W5" panose="04020509000000000000" pitchFamily="81" charset="-120"/>
              </a:rPr>
              <a:t>神愛世人的</a:t>
            </a:r>
            <a:r>
              <a:rPr lang="zh-TW" altLang="en-US" sz="8000" spc="600" dirty="0" smtClean="0">
                <a:gradFill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36000">
                      <a:srgbClr val="FF00FF"/>
                    </a:gs>
                    <a:gs pos="96000">
                      <a:srgbClr val="FFFF00"/>
                    </a:gs>
                    <a:gs pos="74000">
                      <a:srgbClr val="FBD49C"/>
                    </a:gs>
                    <a:gs pos="100000">
                      <a:srgbClr val="FEE7F2"/>
                    </a:gs>
                  </a:gsLst>
                  <a:lin ang="5400000" scaled="0"/>
                </a:gradFill>
                <a:latin typeface="華康飾藝體W5" panose="04020509000000000000" pitchFamily="81" charset="-120"/>
                <a:ea typeface="華康飾藝體W5" panose="04020509000000000000" pitchFamily="81" charset="-120"/>
              </a:rPr>
              <a:t>意義</a:t>
            </a:r>
            <a:r>
              <a:rPr lang="en-US" altLang="zh-TW" sz="7200" spc="600" dirty="0" smtClean="0">
                <a:gradFill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36000">
                      <a:srgbClr val="FF00FF"/>
                    </a:gs>
                    <a:gs pos="96000">
                      <a:srgbClr val="FFFF00"/>
                    </a:gs>
                    <a:gs pos="74000">
                      <a:srgbClr val="FBD49C"/>
                    </a:gs>
                    <a:gs pos="100000">
                      <a:srgbClr val="FEE7F2"/>
                    </a:gs>
                  </a:gsLst>
                  <a:lin ang="5400000" scaled="0"/>
                </a:gradFill>
                <a:latin typeface="華康飾藝體W5" panose="04020509000000000000" pitchFamily="81" charset="-120"/>
                <a:ea typeface="華康飾藝體W5" panose="04020509000000000000" pitchFamily="81" charset="-120"/>
              </a:rPr>
              <a:t/>
            </a:r>
            <a:br>
              <a:rPr lang="en-US" altLang="zh-TW" sz="7200" spc="600" dirty="0" smtClean="0">
                <a:gradFill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36000">
                      <a:srgbClr val="FF00FF"/>
                    </a:gs>
                    <a:gs pos="96000">
                      <a:srgbClr val="FFFF00"/>
                    </a:gs>
                    <a:gs pos="74000">
                      <a:srgbClr val="FBD49C"/>
                    </a:gs>
                    <a:gs pos="100000">
                      <a:srgbClr val="FEE7F2"/>
                    </a:gs>
                  </a:gsLst>
                  <a:lin ang="5400000" scaled="0"/>
                </a:gradFill>
                <a:latin typeface="華康飾藝體W5" panose="04020509000000000000" pitchFamily="81" charset="-120"/>
                <a:ea typeface="華康飾藝體W5" panose="04020509000000000000" pitchFamily="81" charset="-120"/>
              </a:rPr>
            </a:br>
            <a:endParaRPr lang="zh-TW" altLang="en-US" sz="7200" spc="600" dirty="0">
              <a:gradFill>
                <a:gsLst>
                  <a:gs pos="0">
                    <a:srgbClr val="FBEAC7"/>
                  </a:gs>
                  <a:gs pos="17999">
                    <a:srgbClr val="FEE7F2"/>
                  </a:gs>
                  <a:gs pos="36000">
                    <a:srgbClr val="FF00FF"/>
                  </a:gs>
                  <a:gs pos="96000">
                    <a:srgbClr val="FFFF00"/>
                  </a:gs>
                  <a:gs pos="74000">
                    <a:srgbClr val="FBD49C"/>
                  </a:gs>
                  <a:gs pos="100000">
                    <a:srgbClr val="FEE7F2"/>
                  </a:gs>
                </a:gsLst>
                <a:lin ang="5400000" scaled="0"/>
              </a:gradFill>
              <a:latin typeface="華康飾藝體W5" panose="04020509000000000000" pitchFamily="81" charset="-120"/>
              <a:ea typeface="華康飾藝體W5" panose="04020509000000000000" pitchFamily="81" charset="-12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687" y="2636912"/>
            <a:ext cx="4027313" cy="278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416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" y="0"/>
            <a:ext cx="9141995" cy="6828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251520" y="76470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6600" dirty="0" smtClean="0"/>
              <a:t>台灣社會</a:t>
            </a:r>
            <a:r>
              <a:rPr lang="zh-TW" altLang="en-US" sz="6600" dirty="0"/>
              <a:t>最大的問題</a:t>
            </a:r>
            <a:r>
              <a:rPr lang="en-US" altLang="zh-TW" sz="6600" dirty="0" smtClean="0"/>
              <a:t/>
            </a:r>
            <a:br>
              <a:rPr lang="en-US" altLang="zh-TW" sz="6600" dirty="0" smtClean="0"/>
            </a:br>
            <a:endParaRPr lang="zh-TW" altLang="en-US" sz="6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25" y="1844824"/>
            <a:ext cx="7042150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985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0" y="1844824"/>
            <a:ext cx="4860032" cy="4626547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altLang="zh-TW" sz="2800" dirty="0" smtClean="0">
              <a:solidFill>
                <a:srgbClr val="006600"/>
              </a:solidFill>
            </a:endParaRPr>
          </a:p>
          <a:p>
            <a:pPr marL="0" indent="0">
              <a:buNone/>
            </a:pPr>
            <a:endParaRPr lang="zh-TW" altLang="zh-TW" sz="4400" dirty="0"/>
          </a:p>
          <a:p>
            <a:endParaRPr lang="zh-TW" altLang="en-US" sz="3600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80528" y="24165"/>
            <a:ext cx="9324528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7200" spc="600" dirty="0">
                <a:gradFill>
                  <a:gsLst>
                    <a:gs pos="32000">
                      <a:schemeClr val="accent6">
                        <a:lumMod val="60000"/>
                        <a:lumOff val="40000"/>
                      </a:schemeClr>
                    </a:gs>
                    <a:gs pos="81000">
                      <a:srgbClr val="FFFF00"/>
                    </a:gs>
                    <a:gs pos="100000">
                      <a:srgbClr val="A65528"/>
                    </a:gs>
                    <a:gs pos="100000">
                      <a:srgbClr val="663012"/>
                    </a:gs>
                  </a:gsLst>
                  <a:lin ang="5400000" scaled="0"/>
                </a:gradFill>
                <a:latin typeface="華康榜書體W8" pitchFamily="65" charset="-120"/>
                <a:ea typeface="華康榜書體W8" pitchFamily="65" charset="-120"/>
              </a:rPr>
              <a:t>流氓也不敢這樣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6" y="1406642"/>
            <a:ext cx="9146126" cy="5551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136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0" y="1916832"/>
            <a:ext cx="4690864" cy="46265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/>
              <a:t>日本法務省實證研究表示「無差別殺人事件</a:t>
            </a:r>
            <a:r>
              <a:rPr lang="en-US" altLang="zh-TW" dirty="0"/>
              <a:t>/(</a:t>
            </a:r>
            <a:r>
              <a:rPr lang="zh-TW" altLang="en-US" dirty="0"/>
              <a:t>通</a:t>
            </a:r>
            <a:r>
              <a:rPr lang="ja-JP" altLang="en-US" dirty="0"/>
              <a:t>り</a:t>
            </a:r>
            <a:r>
              <a:rPr lang="zh-TW" altLang="en-US" dirty="0"/>
              <a:t>魔</a:t>
            </a:r>
            <a:r>
              <a:rPr lang="en-US" altLang="zh-TW" dirty="0"/>
              <a:t>)</a:t>
            </a:r>
            <a:r>
              <a:rPr lang="zh-TW" altLang="en-US" dirty="0"/>
              <a:t>」的</a:t>
            </a:r>
            <a:r>
              <a:rPr lang="en-US" altLang="zh-TW" dirty="0"/>
              <a:t>52</a:t>
            </a:r>
            <a:r>
              <a:rPr lang="zh-TW" altLang="en-US" dirty="0"/>
              <a:t>個加害者「</a:t>
            </a:r>
            <a:r>
              <a:rPr lang="zh-TW" altLang="en-US" b="1" dirty="0"/>
              <a:t>年紀約在</a:t>
            </a:r>
            <a:r>
              <a:rPr lang="en-US" altLang="zh-TW" b="1" dirty="0"/>
              <a:t>20</a:t>
            </a:r>
            <a:r>
              <a:rPr lang="zh-TW" altLang="en-US" b="1" dirty="0"/>
              <a:t>至</a:t>
            </a:r>
            <a:r>
              <a:rPr lang="en-US" altLang="zh-TW" b="1" dirty="0"/>
              <a:t>40</a:t>
            </a:r>
            <a:r>
              <a:rPr lang="zh-TW" altLang="en-US" b="1" dirty="0"/>
              <a:t>歲之間，幾乎都是男性，無業或工作不穩定，有強烈的挫折感和自卑，沒有朋友，和家人不親近，部份有精神疾病，前科或吸毒</a:t>
            </a:r>
            <a:r>
              <a:rPr lang="zh-TW" altLang="en-US" dirty="0"/>
              <a:t>」</a:t>
            </a:r>
            <a:r>
              <a:rPr lang="zh-TW" altLang="en-US" dirty="0" smtClean="0"/>
              <a:t>，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zh-TW" altLang="en-US" sz="8800" dirty="0" smtClean="0">
                <a:solidFill>
                  <a:srgbClr val="FF0000"/>
                </a:solidFill>
              </a:rPr>
              <a:t>無差別殺人事件</a:t>
            </a:r>
            <a:endParaRPr lang="zh-TW" altLang="en-US" sz="88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16832"/>
            <a:ext cx="3885480" cy="37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212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4200" spc="600" dirty="0" smtClean="0">
                <a:solidFill>
                  <a:srgbClr val="C00000"/>
                </a:solidFill>
              </a:rPr>
              <a:t/>
            </a:r>
            <a:br>
              <a:rPr lang="en-US" altLang="zh-TW" sz="4200" spc="600" dirty="0" smtClean="0">
                <a:solidFill>
                  <a:srgbClr val="C00000"/>
                </a:solidFill>
              </a:rPr>
            </a:br>
            <a:r>
              <a:rPr lang="en-US" altLang="zh-TW" sz="4200" spc="600" dirty="0" smtClean="0"/>
              <a:t/>
            </a:r>
            <a:br>
              <a:rPr lang="en-US" altLang="zh-TW" sz="4200" spc="600" dirty="0" smtClean="0"/>
            </a:br>
            <a:r>
              <a:rPr lang="en-US" altLang="zh-TW" sz="4200" spc="600" dirty="0" smtClean="0"/>
              <a:t/>
            </a:r>
            <a:br>
              <a:rPr lang="en-US" altLang="zh-TW" sz="4200" spc="600" dirty="0" smtClean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zh-TW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64" y="7937"/>
            <a:ext cx="9159764" cy="6869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55575" y="160338"/>
            <a:ext cx="8867328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8000" dirty="0">
                <a:gradFill>
                  <a:gsLst>
                    <a:gs pos="37000">
                      <a:srgbClr val="99FF66"/>
                    </a:gs>
                    <a:gs pos="67000">
                      <a:srgbClr val="FFFF00"/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latin typeface="華康唐風隸" pitchFamily="65" charset="-120"/>
                <a:ea typeface="華康唐風隸" pitchFamily="65" charset="-120"/>
              </a:rPr>
              <a:t>創業</a:t>
            </a:r>
            <a:r>
              <a:rPr lang="zh-TW" altLang="en-US" sz="8000" dirty="0" smtClean="0">
                <a:gradFill>
                  <a:gsLst>
                    <a:gs pos="37000">
                      <a:srgbClr val="99FF66"/>
                    </a:gs>
                    <a:gs pos="67000">
                      <a:srgbClr val="FFFF00"/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latin typeface="華康唐風隸" pitchFamily="65" charset="-120"/>
                <a:ea typeface="華康唐風隸" pitchFamily="65" charset="-120"/>
              </a:rPr>
              <a:t>與</a:t>
            </a:r>
            <a:r>
              <a:rPr lang="zh-TW" altLang="en-US" sz="8000" dirty="0">
                <a:gradFill>
                  <a:gsLst>
                    <a:gs pos="37000">
                      <a:srgbClr val="99FF66"/>
                    </a:gs>
                    <a:gs pos="67000">
                      <a:srgbClr val="FFFF00"/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latin typeface="華康唐風隸" pitchFamily="65" charset="-120"/>
                <a:ea typeface="華康唐風隸" pitchFamily="65" charset="-120"/>
              </a:rPr>
              <a:t>投資</a:t>
            </a:r>
            <a:r>
              <a:rPr lang="zh-TW" altLang="en-US" sz="8000" dirty="0" smtClean="0">
                <a:gradFill>
                  <a:gsLst>
                    <a:gs pos="37000">
                      <a:srgbClr val="99FF66"/>
                    </a:gs>
                    <a:gs pos="67000">
                      <a:srgbClr val="FFFF00"/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latin typeface="華康唐風隸" pitchFamily="65" charset="-120"/>
                <a:ea typeface="華康唐風隸" pitchFamily="65" charset="-120"/>
              </a:rPr>
              <a:t>的</a:t>
            </a:r>
            <a:r>
              <a:rPr lang="zh-TW" altLang="en-US" sz="8000" dirty="0">
                <a:gradFill>
                  <a:gsLst>
                    <a:gs pos="37000">
                      <a:srgbClr val="99FF66"/>
                    </a:gs>
                    <a:gs pos="67000">
                      <a:srgbClr val="FFFF00"/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latin typeface="華康唐風隸" pitchFamily="65" charset="-120"/>
                <a:ea typeface="華康唐風隸" pitchFamily="65" charset="-120"/>
              </a:rPr>
              <a:t>根基</a:t>
            </a:r>
          </a:p>
        </p:txBody>
      </p:sp>
      <p:sp>
        <p:nvSpPr>
          <p:cNvPr id="4" name="AutoShape 4" descr="data:image/jpeg;base64,/9j/4AAQSkZJRgABAQAAAQABAAD/2wCEAAkGBxIREhAQEBAPEA8QDw8PDw8PDw8QDw8PFBEWFhQRFBQYHCggGBolHBQUITEhJSkrLi4uFx8zODMsNygtLisBCgoKDQ0NFA8PFCwcFBwsKywsLCwrLCwsLCwsLCwsLCsrLCwsKyssLCs3Miw3KyssKysrLCssNysrKysrKysrK//AABEIALcBEwMBIgACEQEDEQH/xAAbAAABBQEBAAAAAAAAAAAAAAADAAECBAUGB//EADUQAAIBAwMDAgQFAgYDAAAAAAABAgMEERIhMQVBUSJhBhNxgRQyQpGxocFSYnLR8PEHFSP/xAAZAQEBAQEBAQAAAAAAAAAAAAAAAQIDBAX/xAAdEQEBAQEBAQADAQAAAAAAAAAAARECAyEEEzFB/9oADAMBAAIRAxEAPwD0+KCxQKJP5hpBEiFWokAr3G2xm16zALdXvYoVK2SGGwkaJUQyNKnks07csK1AzoUwsaPsadC0LtOzXgmmMqlRz2L1Cxz2L1O1S7FynTSGqoU+nJdg/wAhJcFxyA1WQUqy9iuo+xeaIuCAz61JYM2vbG5Vp5ATpFHOVYNFOsjdurczK1EsZrM1Mb5rTDzpgp0zQLTrhJVMlLgSqMC5Gq0Fhc4KCmO5AaiuwtKtkxk2Fp1MEwb0JhI1zDV40WaF1kmLrap1wusyFWDUq5BpxmTyUFWDRrhVvAgCrIQBR3AUGQr1QKtwBjQbLVOlnktQpAUFak4W5oqmOqQFSNMtUqISNJINCJBCMA0IjYJ0wJRiPORGU8EGwqQORJzAVZhEiEpAYyY0pAGcsg5RI6iDqAKdNMpVrVFzURZRk1bIo1rU6JoBUopl1MczO33IfKNmvald2xdRlzoeCGlmrKlghKiNFBLYG2X3RByoAVobhE8ClRaGSKDxrk4VwCpk6dIiL9GtkM6jKcIYLMHkjSfzWOQwIDbk8IHGOQuMhKdMipU6YVRHih2yB0hxkOAicGQJJgEUhZIZIOYBJSIOogU5ledQA1SsA1ZBuRHXgCy3gG5AvmZHyUETFgG5D6gJCZBMjKQE2yIFzJqQCqU8leVMsuRBxAryo5AyoF1iSyEUZ0CvKgasog/llGY6IGVsbDokZUQYzIUSboYLqpDzpgVYQCqnglCBKQAhD4EBvQiGhEHAMjKkQkEyQkAoSJaiCYzYBHIkpAMilMAkpkJMBKZGVbYAk5AZzRXqXJUndLJRcnVA/NK07lAp3aRcRc+dgUrgya96sFafUdLW/P7DDW+qwvxHuYy6is85K131NR3yMNdI7jwCdbL5OftusRazn+oL/wBulLkYa6eFRBFVOYtusJvktLqkc8oYa39YlIzIXee4aNb3AuiyAhVJKRATI+cAskkgJ6hDIcBYGHYsANoIOmFQmwIqmIkIDTRPINEiKmiMmR1A5SAk5EdQNyIuRQRyISkQcgNSrgCU6gCrVA1a+DJub/DwVF6tWx3Mi7v8PCKt51BY5Oc6h1ZN88IuJrpafVU/CxyV6/VVltvZHCV+pyk/RnK5wQ/ETb9cml3x4KjqrnrUcPj9zLuuu6liOW1wU6NGEvyvL8bv7tlaq1SmlJbT49yizHrtR48hbnqE5R3kk+7z/QxupVPlepx9OV9TUtqMKkVplHDSf+l+AK9p1Cfqjq44LkK8ppvXLZdsIyJempKLymuHwn7l9W2inJt79ku7YFjpNXVKSdRxfu+S/wDOnF4jUT39mcvQlOPqwspb/UajePTq4cns88Ad5RvK+OVLylsy/b9VccKaafvlo5HpnW5Q2fqT33Oi6dfwqJqTS9n3+hB0tp1FS7o0Kdwjlp2kd5Qk47fp5X18j0eoyi1GfK79mTFdfComE1GTaXKaW5fhMijjkIsfUQTwLIykOgJZEh1EnFBUUhBMCAuJjsHkdyAjJkHIdg2gGkyEpDVGCnIBTqFa4qkpyM6+q7fQsRWvbtLZs57qV1nh79g3Wa2FnK8/9nKV7mVSWmH5s457+DTNotfqrlmKTc+Gl2M29sZRxUnunu4LwXruzhCCnGeiulun58NGBU61OW08Z4zwn2KJ3PU6aa+Vldmv9xpXCklGeyfdcJmdVhFZkpRfdxi/V9mRp1uXBT1viOEwrRtq8aEk3qnTl/gk9S+3gPddRo14NKVTK3jnOV7kbfpNWWJS+XDK3Sjvj3YGq4wco0ouTz6pvhvxjwWc2/xjrqT7QalKtpTqJyjnmXL8fVk7Kk45epU4t50zeMfRBXQrVcOTk0t0lsl9kNHpHq9Uv7vfydZ49ON/J5Nd3alKL+ZBY2k08rHsiz+MTx60ob4ck1q917FmPQoadTb5xh7P6CuekLTmGyzpipPlecdifqq/vjIqTlNqmmt21KcZbNdiFxZVINtRbpxaxh5f7F59IcXun2e2yXt7s2ejRw1Cosxbxl9vuS+VkXn35txiUKjl6p5ju0k0lssI1umyW39N+5q3/wAJfMcFTyoaZb57t5wYlx0qvb/mi8Qx6vHv/Bzdm9DrXyliWfCLfT6yqbyf5t/ocfGm5Sy84z3/AJNrptfS/YDqI1JQe3Hg2un3ylzyc9SulJIs0HjdEV1kJ5J5MS1vezNSjVyZxdWETTIpkosgLCYVMAgsQoghkxAGE2OyDYCyDlIdkZACmAmg02BnIANSRi9Vq6U3u/K9jUuGZVzFPOvKX7Z+5YlclfVJVE1HeH8Y/kyrmP4fMsKb2b7PT3W5v3lp8qUqkJaacv0t5jFcP0rfD9jl+p9XU1oq8Q2hOPrjjtiXZ9tzTLK6lefM9VOo1t+WT4WeH5M1V1zOMn21LgsVaCk8xp5beze2r6ouUejScoxlHSs7LdJe4VStv/o0oU3zssdv7nYfD/wvNtVKkdL7Lwjd+FehQjjZN+Tu4WSSWELTHnnxFQVGliK3e2TnumWcVl6ud3ssP6na/HFs0otLucZStksyzJJ4eybx5wkevw/mvD+R96xYlaTjvDZtOMZwzl/5dPcq3EFb03KpJa+zedT3zpeTpvhv4ho2txKdSDcflSp03o9VOeU8te+N39Dlf/KXVI3FaVWlFxhLT7dktTXlnTruzdjlx5y2SVj3XxTJvSox05zh5b/c1uh9ZhVeiaxJ5x4fG2Tgclyxk04tZypLH1yebj1vVx7O/Dmc/HptpQ1SakloxiDeEl5wCvakUnDiWfThJt47+xYjLEYTk3hLO6zHON/T3Y0rmLg3ojmWcVcrKj4wd3ldh8NVFUoxzyW7ywjPKkk01gyvgxen2y8HWqmmeLv51Xv4+8xwnV/h+Ki3BerS8fthfwjm6dFrZpp+D1W4s0zB6n0uL3xuJWrHH0qsovBs2lxlAbi0x2A0YuLKjWTzwa3Tbjs2Y1vIvUI43RFdLTlkLGJnWlU0abMqIkEih4jkUhD4EAYGwjISAg2QZNohIAcyrUYeZXqFQCqyrOmuWW2DmgOZ6xbOe0UuMvZcLycd1PpqT2zqfOh6U/8AVjk9Du6TlmK/U92uUjIv+jYcYQ3lLdt74S5/k0y5jo9lGju4RXfL05f77mtKcJv/ADe/+5rWvQY4U5JObWcy/SuyfuUb/pDi9Uc/ZaV+wGj0mvoa8HaWV2pI8zt6kovDf7m7ZX7jjcliytH4zt3Kk2u25xPSK2dUOO2V9P5O7nfRqQcZd1g4K4tpUa0oprTN+hN4U/ZS88Hfx6+ZXn9+NuxZ6vSbp7Ym1l+pb7LjPk529slWotPCms7J5xjbfwbLqzctGN87xllafdoHStU9WMwisqUlFct7pL7cnf8AzHnz7rganRKkXhwl9lsa/R+iNNSmtKTWz5b7HSy06ZbuSg8NJbtPK/sGVF6c03tiOcvOry/+eTPPPM/ka69OrMtPdQahhtZbzGDlh478fYrUFiM4RWFs999/ArrEHGTTlJ74a5Xhr7lzo9B15x9OFF+p93vsi9dZGeeb1XY/Ctq40455e508NkUrGgoxS+hYkeLq7dfQ5mROpuULmlnJZnMrzqkViV7LnYybijpZ1k8YZi3UU3gqMiEmjQtKgWVosAJUnEo2rWL5NOjIyunT7G1QgmZqxZpbhJkaSCTiRQ8iGEAbJGRIgwGISZNsHNAAmwMkGnEgogBUBOmH+WNoCKyopPJRVvmo5eFp/uzX0Avl7soqRgoRTxl4+smyq7bV6qr1SfEP0rwku7+ppyo7+3P3IVod8cYwBi33TYY1YSb4jHlmNG2qNuVNenOMvh45x5Oir0nPbjL3f+Vf7sjKn+hZ2WHPx7JeSox/lzjyvumRubRTWKsFOPhrK/p/Zou1OmuTcYpY/W5ep/f3BXVp8iDbc2uy1OLz2SwUxy9106rTkpUpOcd1onNuUV2Sk9335Iz6i4LE6dSHO7g3H94m9WnUSi5OMU0204uTwl2efoAsK8KvMXHDxvs2/odJ6VyvlzXNWt3ST064qM45bb4a4Ls+oUktMZNyUXolu1JbYwb/AOHot6cxcm2ksJtteCVejTg1F8rZJpNpdvsa/bWf0Rh2SrXLhs4xjHDk1uzuOidPhRiltny+TEldRppZeM8LH/MEaHV8trVxn9LWTn11a6c8zl2yuoruBqXqOSl1VtNrOzX9Q1C7k/fPBjG9bde+M6p1DfkqV9T2WQP4GXO5cF6p1TbBTje5YlZsPSsPYCf4lsmm5ck6No/Bo0rXbgCnaRaZ0FmylTtNy9TptIzVjQpEmBoByKE0Ik2ICQsD4HAg4kXEIMAGUUQ0FjBFoALRDSHwLSAJxIKkWlEWkCo4bgatM0dAKrSAylTwvfj7EvkJLOP+/Jejb5YSdvkJijSpaVssZ3fuzLvaWqcIv8qepr6cHQypGdcww2++CwYk7VV6yfFKnHEl/ik3/Gw/U7OMYOMPTJ91thPlm5aW+mPG7y39QF5bZX1ZdMYtj0mCWc7vZN7tJcbmd+Fk51dX5k4xh7rydW7cz61nipqQ1GOulavzb8JL3T5Y0+maU9lw8PudMrRYj7MVxap9hpjl7OxzyniST/Zmtb9P07ryXqFtjCx9C/SthozPw/sTp0s7Go6A0aJNXFNWi8BVb+xejSJKmBQjRDwpFqNIJClghgMKOAypliMSUYBUKcB5INpGaIK4wRwEUOMh8k4gM0QcQyQ2ABKI2ksOJFRIAuIygWMEdJQPSPpJ4HcQBDuI8kICPyxKIRCSAFKJSq0Ms0WgfywAKG2CM6Ra0jSQGfKiAnbZZpOI2kCrGiEVEsaRYApu37hqcMFjSM4ADlDIypljSSVMACgPGBZ0C0ADjAnGISKJaSCMYksCSJIBsEJImyLYA2hEsjFEcEhCAkkPgQiCWBCEAzQzEIBhYEIBtA+kQgIzQyEIocTEICJFiEBFoZxEIB1EWkYQBIwyFVMQiB1AmkOIBsDNDiASRFiEA6EOICDINiEA2RCEU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49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126" y="-20199"/>
            <a:ext cx="5678874" cy="6875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-2988840" y="2846247"/>
            <a:ext cx="9505056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6600" spc="600" dirty="0" smtClean="0">
                <a:gradFill>
                  <a:gsLst>
                    <a:gs pos="0">
                      <a:srgbClr val="CCCCFF"/>
                    </a:gs>
                    <a:gs pos="13000">
                      <a:srgbClr val="99CCFF"/>
                    </a:gs>
                    <a:gs pos="70000">
                      <a:srgbClr val="99FF99"/>
                    </a:gs>
                    <a:gs pos="85000">
                      <a:srgbClr val="CC99FF"/>
                    </a:gs>
                    <a:gs pos="82001">
                      <a:srgbClr val="99CCFF"/>
                    </a:gs>
                    <a:gs pos="100000">
                      <a:srgbClr val="CCCCFF"/>
                    </a:gs>
                  </a:gsLst>
                  <a:lin ang="5400000" scaled="1"/>
                </a:gradFill>
                <a:latin typeface="華康刷刷體W7" panose="020B0709000000000000" pitchFamily="49" charset="-120"/>
                <a:ea typeface="華康刷刷體W7" panose="020B0709000000000000" pitchFamily="49" charset="-120"/>
              </a:rPr>
              <a:t>上</a:t>
            </a:r>
            <a:r>
              <a:rPr lang="en-US" altLang="zh-TW" sz="6600" spc="600" dirty="0" smtClean="0">
                <a:gradFill>
                  <a:gsLst>
                    <a:gs pos="0">
                      <a:srgbClr val="CCCCFF"/>
                    </a:gs>
                    <a:gs pos="13000">
                      <a:srgbClr val="99CCFF"/>
                    </a:gs>
                    <a:gs pos="70000">
                      <a:srgbClr val="99FF99"/>
                    </a:gs>
                    <a:gs pos="85000">
                      <a:srgbClr val="CC99FF"/>
                    </a:gs>
                    <a:gs pos="82001">
                      <a:srgbClr val="99CCFF"/>
                    </a:gs>
                    <a:gs pos="100000">
                      <a:srgbClr val="CCCCFF"/>
                    </a:gs>
                  </a:gsLst>
                  <a:lin ang="5400000" scaled="1"/>
                </a:gradFill>
                <a:latin typeface="華康刷刷體W7" panose="020B0709000000000000" pitchFamily="49" charset="-120"/>
                <a:ea typeface="華康刷刷體W7" panose="020B0709000000000000" pitchFamily="49" charset="-120"/>
              </a:rPr>
              <a:t/>
            </a:r>
            <a:br>
              <a:rPr lang="en-US" altLang="zh-TW" sz="6600" spc="600" dirty="0" smtClean="0">
                <a:gradFill>
                  <a:gsLst>
                    <a:gs pos="0">
                      <a:srgbClr val="CCCCFF"/>
                    </a:gs>
                    <a:gs pos="13000">
                      <a:srgbClr val="99CCFF"/>
                    </a:gs>
                    <a:gs pos="70000">
                      <a:srgbClr val="99FF99"/>
                    </a:gs>
                    <a:gs pos="85000">
                      <a:srgbClr val="CC99FF"/>
                    </a:gs>
                    <a:gs pos="82001">
                      <a:srgbClr val="99CCFF"/>
                    </a:gs>
                    <a:gs pos="100000">
                      <a:srgbClr val="CCCCFF"/>
                    </a:gs>
                  </a:gsLst>
                  <a:lin ang="5400000" scaled="1"/>
                </a:gradFill>
                <a:latin typeface="華康刷刷體W7" panose="020B0709000000000000" pitchFamily="49" charset="-120"/>
                <a:ea typeface="華康刷刷體W7" panose="020B0709000000000000" pitchFamily="49" charset="-120"/>
              </a:rPr>
            </a:br>
            <a:r>
              <a:rPr lang="zh-TW" altLang="en-US" sz="6600" spc="600" dirty="0" smtClean="0">
                <a:gradFill>
                  <a:gsLst>
                    <a:gs pos="0">
                      <a:srgbClr val="CCCCFF"/>
                    </a:gs>
                    <a:gs pos="13000">
                      <a:srgbClr val="99CCFF"/>
                    </a:gs>
                    <a:gs pos="70000">
                      <a:srgbClr val="99FF99"/>
                    </a:gs>
                    <a:gs pos="85000">
                      <a:srgbClr val="CC99FF"/>
                    </a:gs>
                    <a:gs pos="82001">
                      <a:srgbClr val="99CCFF"/>
                    </a:gs>
                    <a:gs pos="100000">
                      <a:srgbClr val="CCCCFF"/>
                    </a:gs>
                  </a:gsLst>
                  <a:lin ang="5400000" scaled="1"/>
                </a:gradFill>
                <a:latin typeface="華康刷刷體W7" panose="020B0709000000000000" pitchFamily="49" charset="-120"/>
                <a:ea typeface="華康刷刷體W7" panose="020B0709000000000000" pitchFamily="49" charset="-120"/>
              </a:rPr>
              <a:t>帝</a:t>
            </a:r>
            <a:r>
              <a:rPr lang="en-US" altLang="zh-TW" sz="6600" spc="600" dirty="0" smtClean="0">
                <a:gradFill>
                  <a:gsLst>
                    <a:gs pos="0">
                      <a:srgbClr val="CCCCFF"/>
                    </a:gs>
                    <a:gs pos="13000">
                      <a:srgbClr val="99CCFF"/>
                    </a:gs>
                    <a:gs pos="70000">
                      <a:srgbClr val="99FF99"/>
                    </a:gs>
                    <a:gs pos="85000">
                      <a:srgbClr val="CC99FF"/>
                    </a:gs>
                    <a:gs pos="82001">
                      <a:srgbClr val="99CCFF"/>
                    </a:gs>
                    <a:gs pos="100000">
                      <a:srgbClr val="CCCCFF"/>
                    </a:gs>
                  </a:gsLst>
                  <a:lin ang="5400000" scaled="1"/>
                </a:gradFill>
                <a:latin typeface="華康刷刷體W7" panose="020B0709000000000000" pitchFamily="49" charset="-120"/>
                <a:ea typeface="華康刷刷體W7" panose="020B0709000000000000" pitchFamily="49" charset="-120"/>
              </a:rPr>
              <a:t/>
            </a:r>
            <a:br>
              <a:rPr lang="en-US" altLang="zh-TW" sz="6600" spc="600" dirty="0" smtClean="0">
                <a:gradFill>
                  <a:gsLst>
                    <a:gs pos="0">
                      <a:srgbClr val="CCCCFF"/>
                    </a:gs>
                    <a:gs pos="13000">
                      <a:srgbClr val="99CCFF"/>
                    </a:gs>
                    <a:gs pos="70000">
                      <a:srgbClr val="99FF99"/>
                    </a:gs>
                    <a:gs pos="85000">
                      <a:srgbClr val="CC99FF"/>
                    </a:gs>
                    <a:gs pos="82001">
                      <a:srgbClr val="99CCFF"/>
                    </a:gs>
                    <a:gs pos="100000">
                      <a:srgbClr val="CCCCFF"/>
                    </a:gs>
                  </a:gsLst>
                  <a:lin ang="5400000" scaled="1"/>
                </a:gradFill>
                <a:latin typeface="華康刷刷體W7" panose="020B0709000000000000" pitchFamily="49" charset="-120"/>
                <a:ea typeface="華康刷刷體W7" panose="020B0709000000000000" pitchFamily="49" charset="-120"/>
              </a:rPr>
            </a:br>
            <a:r>
              <a:rPr lang="zh-TW" altLang="en-US" sz="6600" spc="600" dirty="0" smtClean="0">
                <a:gradFill>
                  <a:gsLst>
                    <a:gs pos="0">
                      <a:srgbClr val="CCCCFF"/>
                    </a:gs>
                    <a:gs pos="13000">
                      <a:srgbClr val="99CCFF"/>
                    </a:gs>
                    <a:gs pos="70000">
                      <a:srgbClr val="99FF99"/>
                    </a:gs>
                    <a:gs pos="85000">
                      <a:srgbClr val="CC99FF"/>
                    </a:gs>
                    <a:gs pos="82001">
                      <a:srgbClr val="99CCFF"/>
                    </a:gs>
                    <a:gs pos="100000">
                      <a:srgbClr val="CCCCFF"/>
                    </a:gs>
                  </a:gsLst>
                  <a:lin ang="5400000" scaled="1"/>
                </a:gradFill>
                <a:latin typeface="華康刷刷體W7" panose="020B0709000000000000" pitchFamily="49" charset="-120"/>
                <a:ea typeface="華康刷刷體W7" panose="020B0709000000000000" pitchFamily="49" charset="-120"/>
              </a:rPr>
              <a:t>不</a:t>
            </a:r>
            <a:r>
              <a:rPr lang="en-US" altLang="zh-TW" sz="6600" spc="600" dirty="0" smtClean="0">
                <a:gradFill>
                  <a:gsLst>
                    <a:gs pos="0">
                      <a:srgbClr val="CCCCFF"/>
                    </a:gs>
                    <a:gs pos="13000">
                      <a:srgbClr val="99CCFF"/>
                    </a:gs>
                    <a:gs pos="70000">
                      <a:srgbClr val="99FF99"/>
                    </a:gs>
                    <a:gs pos="85000">
                      <a:srgbClr val="CC99FF"/>
                    </a:gs>
                    <a:gs pos="82001">
                      <a:srgbClr val="99CCFF"/>
                    </a:gs>
                    <a:gs pos="100000">
                      <a:srgbClr val="CCCCFF"/>
                    </a:gs>
                  </a:gsLst>
                  <a:lin ang="5400000" scaled="1"/>
                </a:gradFill>
                <a:latin typeface="華康刷刷體W7" panose="020B0709000000000000" pitchFamily="49" charset="-120"/>
                <a:ea typeface="華康刷刷體W7" panose="020B0709000000000000" pitchFamily="49" charset="-120"/>
              </a:rPr>
              <a:t/>
            </a:r>
            <a:br>
              <a:rPr lang="en-US" altLang="zh-TW" sz="6600" spc="600" dirty="0" smtClean="0">
                <a:gradFill>
                  <a:gsLst>
                    <a:gs pos="0">
                      <a:srgbClr val="CCCCFF"/>
                    </a:gs>
                    <a:gs pos="13000">
                      <a:srgbClr val="99CCFF"/>
                    </a:gs>
                    <a:gs pos="70000">
                      <a:srgbClr val="99FF99"/>
                    </a:gs>
                    <a:gs pos="85000">
                      <a:srgbClr val="CC99FF"/>
                    </a:gs>
                    <a:gs pos="82001">
                      <a:srgbClr val="99CCFF"/>
                    </a:gs>
                    <a:gs pos="100000">
                      <a:srgbClr val="CCCCFF"/>
                    </a:gs>
                  </a:gsLst>
                  <a:lin ang="5400000" scaled="1"/>
                </a:gradFill>
                <a:latin typeface="華康刷刷體W7" panose="020B0709000000000000" pitchFamily="49" charset="-120"/>
                <a:ea typeface="華康刷刷體W7" panose="020B0709000000000000" pitchFamily="49" charset="-120"/>
              </a:rPr>
            </a:br>
            <a:r>
              <a:rPr lang="zh-TW" altLang="en-US" sz="6600" spc="600" dirty="0" smtClean="0">
                <a:gradFill>
                  <a:gsLst>
                    <a:gs pos="0">
                      <a:srgbClr val="CCCCFF"/>
                    </a:gs>
                    <a:gs pos="13000">
                      <a:srgbClr val="99CCFF"/>
                    </a:gs>
                    <a:gs pos="70000">
                      <a:srgbClr val="99FF99"/>
                    </a:gs>
                    <a:gs pos="85000">
                      <a:srgbClr val="CC99FF"/>
                    </a:gs>
                    <a:gs pos="82001">
                      <a:srgbClr val="99CCFF"/>
                    </a:gs>
                    <a:gs pos="100000">
                      <a:srgbClr val="CCCCFF"/>
                    </a:gs>
                  </a:gsLst>
                  <a:lin ang="5400000" scaled="1"/>
                </a:gradFill>
                <a:latin typeface="華康刷刷體W7" panose="020B0709000000000000" pitchFamily="49" charset="-120"/>
                <a:ea typeface="華康刷刷體W7" panose="020B0709000000000000" pitchFamily="49" charset="-120"/>
              </a:rPr>
              <a:t>是</a:t>
            </a:r>
            <a:r>
              <a:rPr lang="en-US" altLang="zh-TW" sz="6600" spc="600" dirty="0" smtClean="0">
                <a:gradFill>
                  <a:gsLst>
                    <a:gs pos="0">
                      <a:srgbClr val="CCCCFF"/>
                    </a:gs>
                    <a:gs pos="13000">
                      <a:srgbClr val="99CCFF"/>
                    </a:gs>
                    <a:gs pos="70000">
                      <a:srgbClr val="99FF99"/>
                    </a:gs>
                    <a:gs pos="85000">
                      <a:srgbClr val="CC99FF"/>
                    </a:gs>
                    <a:gs pos="82001">
                      <a:srgbClr val="99CCFF"/>
                    </a:gs>
                    <a:gs pos="100000">
                      <a:srgbClr val="CCCCFF"/>
                    </a:gs>
                  </a:gsLst>
                  <a:lin ang="5400000" scaled="1"/>
                </a:gradFill>
                <a:latin typeface="華康刷刷體W7" panose="020B0709000000000000" pitchFamily="49" charset="-120"/>
                <a:ea typeface="華康刷刷體W7" panose="020B0709000000000000" pitchFamily="49" charset="-120"/>
              </a:rPr>
              <a:t/>
            </a:r>
            <a:br>
              <a:rPr lang="en-US" altLang="zh-TW" sz="6600" spc="600" dirty="0" smtClean="0">
                <a:gradFill>
                  <a:gsLst>
                    <a:gs pos="0">
                      <a:srgbClr val="CCCCFF"/>
                    </a:gs>
                    <a:gs pos="13000">
                      <a:srgbClr val="99CCFF"/>
                    </a:gs>
                    <a:gs pos="70000">
                      <a:srgbClr val="99FF99"/>
                    </a:gs>
                    <a:gs pos="85000">
                      <a:srgbClr val="CC99FF"/>
                    </a:gs>
                    <a:gs pos="82001">
                      <a:srgbClr val="99CCFF"/>
                    </a:gs>
                    <a:gs pos="100000">
                      <a:srgbClr val="CCCCFF"/>
                    </a:gs>
                  </a:gsLst>
                  <a:lin ang="5400000" scaled="1"/>
                </a:gradFill>
                <a:latin typeface="華康刷刷體W7" panose="020B0709000000000000" pitchFamily="49" charset="-120"/>
                <a:ea typeface="華康刷刷體W7" panose="020B0709000000000000" pitchFamily="49" charset="-120"/>
              </a:rPr>
            </a:br>
            <a:r>
              <a:rPr lang="zh-TW" altLang="en-US" sz="6600" spc="600" dirty="0" smtClean="0">
                <a:gradFill>
                  <a:gsLst>
                    <a:gs pos="0">
                      <a:srgbClr val="CCCCFF"/>
                    </a:gs>
                    <a:gs pos="13000">
                      <a:srgbClr val="99CCFF"/>
                    </a:gs>
                    <a:gs pos="70000">
                      <a:srgbClr val="99FF99"/>
                    </a:gs>
                    <a:gs pos="85000">
                      <a:srgbClr val="CC99FF"/>
                    </a:gs>
                    <a:gs pos="82001">
                      <a:srgbClr val="99CCFF"/>
                    </a:gs>
                    <a:gs pos="100000">
                      <a:srgbClr val="CCCCFF"/>
                    </a:gs>
                  </a:gsLst>
                  <a:lin ang="5400000" scaled="1"/>
                </a:gradFill>
                <a:latin typeface="華康刷刷體W7" panose="020B0709000000000000" pitchFamily="49" charset="-120"/>
                <a:ea typeface="華康刷刷體W7" panose="020B0709000000000000" pitchFamily="49" charset="-120"/>
              </a:rPr>
              <a:t>魔</a:t>
            </a:r>
            <a:r>
              <a:rPr lang="en-US" altLang="zh-TW" sz="6600" spc="600" dirty="0" smtClean="0">
                <a:gradFill>
                  <a:gsLst>
                    <a:gs pos="0">
                      <a:srgbClr val="CCCCFF"/>
                    </a:gs>
                    <a:gs pos="13000">
                      <a:srgbClr val="99CCFF"/>
                    </a:gs>
                    <a:gs pos="70000">
                      <a:srgbClr val="99FF99"/>
                    </a:gs>
                    <a:gs pos="85000">
                      <a:srgbClr val="CC99FF"/>
                    </a:gs>
                    <a:gs pos="82001">
                      <a:srgbClr val="99CCFF"/>
                    </a:gs>
                    <a:gs pos="100000">
                      <a:srgbClr val="CCCCFF"/>
                    </a:gs>
                  </a:gsLst>
                  <a:lin ang="5400000" scaled="1"/>
                </a:gradFill>
                <a:latin typeface="華康刷刷體W7" panose="020B0709000000000000" pitchFamily="49" charset="-120"/>
                <a:ea typeface="華康刷刷體W7" panose="020B0709000000000000" pitchFamily="49" charset="-120"/>
              </a:rPr>
              <a:t/>
            </a:r>
            <a:br>
              <a:rPr lang="en-US" altLang="zh-TW" sz="6600" spc="600" dirty="0" smtClean="0">
                <a:gradFill>
                  <a:gsLst>
                    <a:gs pos="0">
                      <a:srgbClr val="CCCCFF"/>
                    </a:gs>
                    <a:gs pos="13000">
                      <a:srgbClr val="99CCFF"/>
                    </a:gs>
                    <a:gs pos="70000">
                      <a:srgbClr val="99FF99"/>
                    </a:gs>
                    <a:gs pos="85000">
                      <a:srgbClr val="CC99FF"/>
                    </a:gs>
                    <a:gs pos="82001">
                      <a:srgbClr val="99CCFF"/>
                    </a:gs>
                    <a:gs pos="100000">
                      <a:srgbClr val="CCCCFF"/>
                    </a:gs>
                  </a:gsLst>
                  <a:lin ang="5400000" scaled="1"/>
                </a:gradFill>
                <a:latin typeface="華康刷刷體W7" panose="020B0709000000000000" pitchFamily="49" charset="-120"/>
                <a:ea typeface="華康刷刷體W7" panose="020B0709000000000000" pitchFamily="49" charset="-120"/>
              </a:rPr>
            </a:br>
            <a:r>
              <a:rPr lang="zh-TW" altLang="en-US" sz="6600" spc="600" dirty="0" smtClean="0">
                <a:gradFill>
                  <a:gsLst>
                    <a:gs pos="0">
                      <a:srgbClr val="CCCCFF"/>
                    </a:gs>
                    <a:gs pos="13000">
                      <a:srgbClr val="99CCFF"/>
                    </a:gs>
                    <a:gs pos="70000">
                      <a:srgbClr val="99FF99"/>
                    </a:gs>
                    <a:gs pos="85000">
                      <a:srgbClr val="CC99FF"/>
                    </a:gs>
                    <a:gs pos="82001">
                      <a:srgbClr val="99CCFF"/>
                    </a:gs>
                    <a:gs pos="100000">
                      <a:srgbClr val="CCCCFF"/>
                    </a:gs>
                  </a:gsLst>
                  <a:lin ang="5400000" scaled="1"/>
                </a:gradFill>
                <a:latin typeface="華康刷刷體W7" panose="020B0709000000000000" pitchFamily="49" charset="-120"/>
                <a:ea typeface="華康刷刷體W7" panose="020B0709000000000000" pitchFamily="49" charset="-120"/>
              </a:rPr>
              <a:t>法</a:t>
            </a:r>
            <a:r>
              <a:rPr lang="en-US" altLang="zh-TW" sz="6600" spc="600" dirty="0" smtClean="0">
                <a:gradFill>
                  <a:gsLst>
                    <a:gs pos="0">
                      <a:srgbClr val="CCCCFF"/>
                    </a:gs>
                    <a:gs pos="13000">
                      <a:srgbClr val="99CCFF"/>
                    </a:gs>
                    <a:gs pos="70000">
                      <a:srgbClr val="99FF99"/>
                    </a:gs>
                    <a:gs pos="85000">
                      <a:srgbClr val="CC99FF"/>
                    </a:gs>
                    <a:gs pos="82001">
                      <a:srgbClr val="99CCFF"/>
                    </a:gs>
                    <a:gs pos="100000">
                      <a:srgbClr val="CCCCFF"/>
                    </a:gs>
                  </a:gsLst>
                  <a:lin ang="5400000" scaled="1"/>
                </a:gradFill>
                <a:latin typeface="華康刷刷體W7" panose="020B0709000000000000" pitchFamily="49" charset="-120"/>
                <a:ea typeface="華康刷刷體W7" panose="020B0709000000000000" pitchFamily="49" charset="-120"/>
              </a:rPr>
              <a:t/>
            </a:r>
            <a:br>
              <a:rPr lang="en-US" altLang="zh-TW" sz="6600" spc="600" dirty="0" smtClean="0">
                <a:gradFill>
                  <a:gsLst>
                    <a:gs pos="0">
                      <a:srgbClr val="CCCCFF"/>
                    </a:gs>
                    <a:gs pos="13000">
                      <a:srgbClr val="99CCFF"/>
                    </a:gs>
                    <a:gs pos="70000">
                      <a:srgbClr val="99FF99"/>
                    </a:gs>
                    <a:gs pos="85000">
                      <a:srgbClr val="CC99FF"/>
                    </a:gs>
                    <a:gs pos="82001">
                      <a:srgbClr val="99CCFF"/>
                    </a:gs>
                    <a:gs pos="100000">
                      <a:srgbClr val="CCCCFF"/>
                    </a:gs>
                  </a:gsLst>
                  <a:lin ang="5400000" scaled="1"/>
                </a:gradFill>
                <a:latin typeface="華康刷刷體W7" panose="020B0709000000000000" pitchFamily="49" charset="-120"/>
                <a:ea typeface="華康刷刷體W7" panose="020B0709000000000000" pitchFamily="49" charset="-120"/>
              </a:rPr>
            </a:br>
            <a:r>
              <a:rPr lang="zh-TW" altLang="en-US" sz="6600" spc="600" dirty="0" smtClean="0">
                <a:gradFill>
                  <a:gsLst>
                    <a:gs pos="0">
                      <a:srgbClr val="CCCCFF"/>
                    </a:gs>
                    <a:gs pos="13000">
                      <a:srgbClr val="99CCFF"/>
                    </a:gs>
                    <a:gs pos="70000">
                      <a:srgbClr val="99FF99"/>
                    </a:gs>
                    <a:gs pos="85000">
                      <a:srgbClr val="CC99FF"/>
                    </a:gs>
                    <a:gs pos="82001">
                      <a:srgbClr val="99CCFF"/>
                    </a:gs>
                    <a:gs pos="100000">
                      <a:srgbClr val="CCCCFF"/>
                    </a:gs>
                  </a:gsLst>
                  <a:lin ang="5400000" scaled="1"/>
                </a:gradFill>
                <a:latin typeface="華康刷刷體W7" panose="020B0709000000000000" pitchFamily="49" charset="-120"/>
                <a:ea typeface="華康刷刷體W7" panose="020B0709000000000000" pitchFamily="49" charset="-120"/>
              </a:rPr>
              <a:t>師</a:t>
            </a:r>
            <a:endParaRPr lang="zh-TW" altLang="en-US" sz="8800" spc="600" dirty="0">
              <a:solidFill>
                <a:srgbClr val="FF00FF"/>
              </a:solidFill>
              <a:latin typeface="華康刷刷體W7" panose="020B0709000000000000" pitchFamily="49" charset="-120"/>
              <a:ea typeface="華康刷刷體W7" panose="020B07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8154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823" y="0"/>
            <a:ext cx="4985177" cy="6847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8800" dirty="0">
                <a:gradFill>
                  <a:gsLst>
                    <a:gs pos="0">
                      <a:srgbClr val="FC9FCB"/>
                    </a:gs>
                    <a:gs pos="13000">
                      <a:srgbClr val="F8B049"/>
                    </a:gs>
                    <a:gs pos="78057">
                      <a:srgbClr val="D67667"/>
                    </a:gs>
                    <a:gs pos="74000">
                      <a:srgbClr val="F8B049"/>
                    </a:gs>
                    <a:gs pos="45000">
                      <a:srgbClr val="FFFF00"/>
                    </a:gs>
                    <a:gs pos="98000">
                      <a:srgbClr val="F952A0"/>
                    </a:gs>
                    <a:gs pos="100000">
                      <a:srgbClr val="C50849"/>
                    </a:gs>
                    <a:gs pos="82001">
                      <a:srgbClr val="B43E85"/>
                    </a:gs>
                    <a:gs pos="100000">
                      <a:srgbClr val="F8B049"/>
                    </a:gs>
                  </a:gsLst>
                  <a:lin ang="5400000" scaled="0"/>
                </a:gradFill>
                <a:latin typeface="華康唐風隸" panose="03000909000000000000" pitchFamily="65" charset="-120"/>
                <a:ea typeface="華康唐風隸" panose="03000909000000000000" pitchFamily="65" charset="-120"/>
              </a:rPr>
              <a:t>人須盡責管理</a:t>
            </a:r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167304" y="1700808"/>
            <a:ext cx="4188672" cy="54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b="1" dirty="0">
                <a:solidFill>
                  <a:schemeClr val="bg1"/>
                </a:solidFill>
              </a:rPr>
              <a:t>第</a:t>
            </a:r>
            <a:r>
              <a:rPr lang="en-US" altLang="zh-TW" b="1" dirty="0" smtClean="0">
                <a:solidFill>
                  <a:schemeClr val="bg1"/>
                </a:solidFill>
              </a:rPr>
              <a:t>26</a:t>
            </a:r>
            <a:r>
              <a:rPr lang="zh-TW" altLang="en-US" b="1" dirty="0" smtClean="0">
                <a:solidFill>
                  <a:schemeClr val="bg1"/>
                </a:solidFill>
              </a:rPr>
              <a:t>節 </a:t>
            </a:r>
            <a:r>
              <a:rPr lang="en-US" altLang="zh-TW" dirty="0" smtClean="0">
                <a:solidFill>
                  <a:schemeClr val="bg1"/>
                </a:solidFill>
              </a:rPr>
              <a:t> </a:t>
            </a:r>
            <a:r>
              <a:rPr lang="zh-TW" altLang="zh-TW" dirty="0">
                <a:solidFill>
                  <a:schemeClr val="bg1"/>
                </a:solidFill>
              </a:rPr>
              <a:t>　神說：「我們要照著我們的形像、按著我們的樣式造人，使他們</a:t>
            </a:r>
            <a:r>
              <a:rPr lang="zh-TW" altLang="zh-TW" dirty="0">
                <a:solidFill>
                  <a:srgbClr val="FFFF00"/>
                </a:solidFill>
              </a:rPr>
              <a:t>管理</a:t>
            </a:r>
            <a:r>
              <a:rPr lang="zh-TW" altLang="zh-TW" dirty="0">
                <a:solidFill>
                  <a:schemeClr val="bg1"/>
                </a:solidFill>
              </a:rPr>
              <a:t>海裏的魚、空中的鳥、地上的牲畜，和全地，並地上所爬的一切昆蟲。」</a:t>
            </a:r>
          </a:p>
          <a:p>
            <a:pPr marL="0" indent="0">
              <a:buNone/>
            </a:pPr>
            <a:r>
              <a:rPr lang="zh-TW" altLang="en-US" dirty="0" smtClean="0">
                <a:solidFill>
                  <a:srgbClr val="FFFF00"/>
                </a:solidFill>
              </a:rPr>
              <a:t>管理，原文未完成式，代表持續性。</a:t>
            </a:r>
            <a:endParaRPr lang="zh-TW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38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361" y="0"/>
            <a:ext cx="6858001" cy="6858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23466" y="2636912"/>
            <a:ext cx="4961069" cy="46265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第一</a:t>
            </a:r>
            <a:r>
              <a:rPr lang="zh-TW" altLang="en-US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章</a:t>
            </a:r>
            <a:endParaRPr lang="en-US" altLang="zh-TW" sz="6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zh-TW" altLang="en-US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出現七次</a:t>
            </a:r>
            <a:endParaRPr lang="en-US" altLang="zh-TW" sz="6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57199" y="152400"/>
            <a:ext cx="8744877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8800" dirty="0">
                <a:gradFill>
                  <a:gsLst>
                    <a:gs pos="0">
                      <a:srgbClr val="3399FF"/>
                    </a:gs>
                    <a:gs pos="16000">
                      <a:srgbClr val="00CCCC"/>
                    </a:gs>
                    <a:gs pos="47000">
                      <a:srgbClr val="FFFF99"/>
                    </a:gs>
                    <a:gs pos="60001">
                      <a:srgbClr val="FFC000"/>
                    </a:gs>
                    <a:gs pos="71001">
                      <a:srgbClr val="CCFF66"/>
                    </a:gs>
                    <a:gs pos="81000">
                      <a:srgbClr val="1170FF"/>
                    </a:gs>
                    <a:gs pos="100000">
                      <a:srgbClr val="006699"/>
                    </a:gs>
                  </a:gsLst>
                  <a:lin ang="16200000" scaled="0"/>
                </a:gradFill>
                <a:latin typeface="華康娃娃體W7" pitchFamily="81" charset="-120"/>
                <a:ea typeface="華康娃娃體W7" pitchFamily="81" charset="-120"/>
              </a:rPr>
              <a:t>神</a:t>
            </a:r>
            <a:r>
              <a:rPr lang="zh-TW" altLang="en-US" sz="8800" dirty="0" smtClean="0">
                <a:gradFill>
                  <a:gsLst>
                    <a:gs pos="0">
                      <a:srgbClr val="3399FF"/>
                    </a:gs>
                    <a:gs pos="16000">
                      <a:srgbClr val="00CCCC"/>
                    </a:gs>
                    <a:gs pos="47000">
                      <a:srgbClr val="FFFF99"/>
                    </a:gs>
                    <a:gs pos="60001">
                      <a:srgbClr val="FFC000"/>
                    </a:gs>
                    <a:gs pos="71001">
                      <a:srgbClr val="CCFF66"/>
                    </a:gs>
                    <a:gs pos="81000">
                      <a:srgbClr val="1170FF"/>
                    </a:gs>
                    <a:gs pos="100000">
                      <a:srgbClr val="006699"/>
                    </a:gs>
                  </a:gsLst>
                  <a:lin ang="16200000" scaled="0"/>
                </a:gradFill>
                <a:latin typeface="華康娃娃體W7" pitchFamily="81" charset="-120"/>
                <a:ea typeface="華康娃娃體W7" pitchFamily="81" charset="-120"/>
              </a:rPr>
              <a:t>看是好的</a:t>
            </a:r>
            <a:r>
              <a:rPr lang="en-US" altLang="zh-TW" sz="8800" dirty="0" smtClean="0">
                <a:gradFill>
                  <a:gsLst>
                    <a:gs pos="0">
                      <a:srgbClr val="3399FF"/>
                    </a:gs>
                    <a:gs pos="16000">
                      <a:srgbClr val="00CCCC"/>
                    </a:gs>
                    <a:gs pos="47000">
                      <a:srgbClr val="FFFF99"/>
                    </a:gs>
                    <a:gs pos="60001">
                      <a:srgbClr val="FFC000"/>
                    </a:gs>
                    <a:gs pos="71001">
                      <a:srgbClr val="CCFF66"/>
                    </a:gs>
                    <a:gs pos="81000">
                      <a:srgbClr val="1170FF"/>
                    </a:gs>
                    <a:gs pos="100000">
                      <a:srgbClr val="006699"/>
                    </a:gs>
                  </a:gsLst>
                  <a:lin ang="16200000" scaled="0"/>
                </a:gradFill>
                <a:latin typeface="華康娃娃體W7" pitchFamily="81" charset="-120"/>
                <a:ea typeface="華康娃娃體W7" pitchFamily="81" charset="-120"/>
              </a:rPr>
              <a:t>…</a:t>
            </a:r>
            <a:endParaRPr lang="zh-TW" altLang="en-US" sz="8800" dirty="0">
              <a:gradFill>
                <a:gsLst>
                  <a:gs pos="0">
                    <a:srgbClr val="3399FF"/>
                  </a:gs>
                  <a:gs pos="16000">
                    <a:srgbClr val="00CCCC"/>
                  </a:gs>
                  <a:gs pos="47000">
                    <a:srgbClr val="FFFF99"/>
                  </a:gs>
                  <a:gs pos="60001">
                    <a:srgbClr val="FFC000"/>
                  </a:gs>
                  <a:gs pos="71001">
                    <a:srgbClr val="CCFF66"/>
                  </a:gs>
                  <a:gs pos="81000">
                    <a:srgbClr val="1170FF"/>
                  </a:gs>
                  <a:gs pos="100000">
                    <a:srgbClr val="006699"/>
                  </a:gs>
                </a:gsLst>
                <a:lin ang="16200000" scaled="0"/>
              </a:gradFill>
              <a:latin typeface="華康娃娃體W7" pitchFamily="81" charset="-120"/>
              <a:ea typeface="華康娃娃體W7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7370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-3812" y="2996952"/>
            <a:ext cx="4824536" cy="462654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zh-TW" altLang="en-US" sz="6000" dirty="0">
              <a:solidFill>
                <a:srgbClr val="0000FF"/>
              </a:solidFill>
            </a:endParaRP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-252536" y="404664"/>
            <a:ext cx="9396536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6600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華康唐風隸(P)" pitchFamily="66" charset="-120"/>
                <a:ea typeface="華康唐風隸(P)" pitchFamily="66" charset="-120"/>
              </a:rPr>
              <a:t>破壞創造，</a:t>
            </a:r>
            <a:r>
              <a:rPr lang="en-US" altLang="zh-TW" sz="6600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華康唐風隸(P)" pitchFamily="66" charset="-120"/>
                <a:ea typeface="華康唐風隸(P)" pitchFamily="66" charset="-120"/>
              </a:rPr>
              <a:t/>
            </a:r>
            <a:br>
              <a:rPr lang="en-US" altLang="zh-TW" sz="6600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華康唐風隸(P)" pitchFamily="66" charset="-120"/>
                <a:ea typeface="華康唐風隸(P)" pitchFamily="66" charset="-120"/>
              </a:rPr>
            </a:br>
            <a:r>
              <a:rPr lang="zh-TW" altLang="en-US" sz="6600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華康唐風隸(P)" pitchFamily="66" charset="-120"/>
                <a:ea typeface="華康唐風隸(P)" pitchFamily="66" charset="-120"/>
              </a:rPr>
              <a:t>創造物就會摧毀我們</a:t>
            </a:r>
            <a:endParaRPr lang="zh-TW" altLang="en-US" sz="6600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華康唐風隸(P)" pitchFamily="66" charset="-120"/>
              <a:ea typeface="華康唐風隸(P)" pitchFamily="66" charset="-120"/>
            </a:endParaRPr>
          </a:p>
        </p:txBody>
      </p:sp>
      <p:sp>
        <p:nvSpPr>
          <p:cNvPr id="7" name="標題 6"/>
          <p:cNvSpPr txBox="1">
            <a:spLocks/>
          </p:cNvSpPr>
          <p:nvPr/>
        </p:nvSpPr>
        <p:spPr>
          <a:xfrm>
            <a:off x="269776" y="3140968"/>
            <a:ext cx="86044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zh-TW" altLang="en-US" sz="7200" spc="600" dirty="0" smtClean="0">
                <a:solidFill>
                  <a:srgbClr val="FFFF00"/>
                </a:solidFill>
                <a:latin typeface="華康硬黑體W7" panose="020B0709000000000000" pitchFamily="49" charset="-120"/>
                <a:ea typeface="華康硬黑體W7" panose="020B0709000000000000" pitchFamily="49" charset="-120"/>
              </a:rPr>
              <a:t>人類是暖化元凶</a:t>
            </a:r>
            <a:endParaRPr lang="zh-TW" altLang="en-US" sz="7200" spc="600" dirty="0">
              <a:solidFill>
                <a:srgbClr val="FFFF00"/>
              </a:solidFill>
              <a:latin typeface="華康硬黑體W7" panose="020B0709000000000000" pitchFamily="49" charset="-120"/>
              <a:ea typeface="華康硬黑體W7" panose="020B07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4936006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4"/>
            <a:ext cx="927665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 rot="1587475">
            <a:off x="288864" y="1342204"/>
            <a:ext cx="9649072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5400" spc="600" dirty="0">
                <a:gradFill>
                  <a:gsLst>
                    <a:gs pos="0">
                      <a:srgbClr val="D6B19C"/>
                    </a:gs>
                    <a:gs pos="19000">
                      <a:srgbClr val="D49E6C"/>
                    </a:gs>
                    <a:gs pos="85000">
                      <a:srgbClr val="FFC000"/>
                    </a:gs>
                    <a:gs pos="100000">
                      <a:srgbClr val="663012"/>
                    </a:gs>
                  </a:gsLst>
                  <a:lin ang="16200000" scaled="0"/>
                </a:gradFill>
                <a:latin typeface="華康硬黑體W7" panose="020B0709000000000000" pitchFamily="49" charset="-120"/>
                <a:ea typeface="華康硬黑體W7" panose="020B0709000000000000" pitchFamily="49" charset="-120"/>
              </a:rPr>
              <a:t>救</a:t>
            </a:r>
            <a:r>
              <a:rPr lang="zh-TW" altLang="en-US" sz="5400" spc="600" dirty="0" smtClean="0">
                <a:gradFill>
                  <a:gsLst>
                    <a:gs pos="0">
                      <a:srgbClr val="D6B19C"/>
                    </a:gs>
                    <a:gs pos="19000">
                      <a:srgbClr val="D49E6C"/>
                    </a:gs>
                    <a:gs pos="85000">
                      <a:srgbClr val="FFC000"/>
                    </a:gs>
                    <a:gs pos="100000">
                      <a:srgbClr val="663012"/>
                    </a:gs>
                  </a:gsLst>
                  <a:lin ang="16200000" scaled="0"/>
                </a:gradFill>
                <a:latin typeface="華康硬黑體W7" panose="020B0709000000000000" pitchFamily="49" charset="-120"/>
                <a:ea typeface="華康硬黑體W7" panose="020B0709000000000000" pitchFamily="49" charset="-120"/>
              </a:rPr>
              <a:t>老鷹，就是救自己</a:t>
            </a:r>
            <a:endParaRPr lang="zh-TW" altLang="en-US" sz="5400" spc="600" dirty="0">
              <a:gradFill>
                <a:gsLst>
                  <a:gs pos="0">
                    <a:srgbClr val="D6B19C"/>
                  </a:gs>
                  <a:gs pos="19000">
                    <a:srgbClr val="D49E6C"/>
                  </a:gs>
                  <a:gs pos="85000">
                    <a:srgbClr val="FFC000"/>
                  </a:gs>
                  <a:gs pos="100000">
                    <a:srgbClr val="663012"/>
                  </a:gs>
                </a:gsLst>
                <a:lin ang="16200000" scaled="0"/>
              </a:gradFill>
              <a:latin typeface="華康硬黑體W7" panose="020B0709000000000000" pitchFamily="49" charset="-120"/>
              <a:ea typeface="華康硬黑體W7" panose="020B07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2834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0" y="1988840"/>
            <a:ext cx="4828332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zh-TW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以賽亞書</a:t>
            </a:r>
            <a:r>
              <a:rPr lang="en-US" altLang="zh-TW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</a:t>
            </a:r>
            <a:r>
              <a:rPr lang="zh-TW" altLang="zh-TW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</a:t>
            </a:r>
            <a:r>
              <a:rPr lang="en-US" altLang="zh-TW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28-29</a:t>
            </a:r>
            <a:endParaRPr lang="zh-TW" altLang="zh-TW" sz="36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zh-TW" altLang="zh-TW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你</a:t>
            </a:r>
            <a:r>
              <a:rPr lang="zh-TW" altLang="zh-TW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豈不曾知道嗎？你豈不曾聽見嗎？</a:t>
            </a:r>
            <a:r>
              <a:rPr lang="zh-TW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永在的　神耶和華，創造地極</a:t>
            </a:r>
            <a:r>
              <a:rPr lang="zh-TW" altLang="zh-TW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的主，並不疲乏，也不困倦；他的智慧無法測度</a:t>
            </a:r>
            <a:r>
              <a:rPr lang="zh-TW" altLang="zh-TW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。疲乏</a:t>
            </a:r>
            <a:r>
              <a:rPr lang="zh-TW" altLang="zh-TW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的，</a:t>
            </a:r>
            <a:r>
              <a:rPr lang="zh-TW" altLang="zh-TW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他賜能力；軟弱的，他加力量。</a:t>
            </a:r>
            <a:r>
              <a:rPr lang="en-US" altLang="zh-TW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zh-TW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zh-TW" altLang="en-US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zh-TW" altLang="en-US" sz="7200" spc="600" dirty="0" smtClean="0">
                <a:gradFill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36000">
                      <a:srgbClr val="FAC77D"/>
                    </a:gs>
                    <a:gs pos="61000">
                      <a:srgbClr val="FBA97D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lin ang="5400000" scaled="0"/>
                </a:gradFill>
                <a:latin typeface="華康酒桶體" panose="020B0A09000000000000" pitchFamily="49" charset="-120"/>
                <a:ea typeface="華康酒桶體" panose="020B0A09000000000000" pitchFamily="49" charset="-120"/>
              </a:rPr>
              <a:t>你不曉得嗎</a:t>
            </a:r>
            <a:r>
              <a:rPr lang="en-US" altLang="zh-TW" sz="7200" spc="600" dirty="0" smtClean="0">
                <a:gradFill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36000">
                      <a:srgbClr val="FAC77D"/>
                    </a:gs>
                    <a:gs pos="61000">
                      <a:srgbClr val="FBA97D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lin ang="5400000" scaled="0"/>
                </a:gradFill>
                <a:latin typeface="華康酒桶體" panose="020B0A09000000000000" pitchFamily="49" charset="-120"/>
                <a:ea typeface="華康酒桶體" panose="020B0A09000000000000" pitchFamily="49" charset="-120"/>
              </a:rPr>
              <a:t>?</a:t>
            </a:r>
            <a:endParaRPr lang="zh-TW" altLang="en-US" sz="7200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332" y="1340769"/>
            <a:ext cx="4345073" cy="551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417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539216"/>
            <a:ext cx="4762872" cy="46265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40:30-31</a:t>
            </a:r>
            <a:r>
              <a:rPr lang="en-US" altLang="zh-TW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zh-TW" altLang="zh-TW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就是少年人也要疲乏困倦；強壯的也必全然跌倒</a:t>
            </a:r>
            <a:r>
              <a:rPr lang="zh-TW" altLang="zh-TW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。但</a:t>
            </a:r>
            <a:r>
              <a:rPr lang="zh-TW" altLang="zh-TW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那等候耶和華的必重新得力</a:t>
            </a:r>
            <a:r>
              <a:rPr lang="zh-TW" altLang="zh-TW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。</a:t>
            </a:r>
            <a:endParaRPr lang="en-US" altLang="zh-TW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zh-TW" altLang="zh-TW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他們</a:t>
            </a:r>
            <a:r>
              <a:rPr lang="zh-TW" altLang="zh-TW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必如鷹展翅上騰；他們奔跑卻不困倦，行走卻不疲乏</a:t>
            </a:r>
            <a:endParaRPr lang="zh-TW" altLang="en-US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zh-TW" altLang="en-US" sz="7200" dirty="0">
                <a:ln>
                  <a:solidFill>
                    <a:srgbClr val="006600"/>
                  </a:solidFill>
                </a:ln>
                <a:gradFill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20000">
                      <a:schemeClr val="accent5">
                        <a:lumMod val="75000"/>
                      </a:schemeClr>
                    </a:gs>
                    <a:gs pos="61000">
                      <a:srgbClr val="FF99FF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lin ang="5400000" scaled="0"/>
                </a:gradFill>
                <a:effectLst>
                  <a:glow rad="101600">
                    <a:schemeClr val="bg1"/>
                  </a:glow>
                </a:effectLst>
                <a:latin typeface="華康硬黑體W7" panose="020B0709000000000000" pitchFamily="49" charset="-120"/>
                <a:ea typeface="華康硬黑體W7" panose="020B0709000000000000" pitchFamily="49" charset="-120"/>
              </a:rPr>
              <a:t>神讓</a:t>
            </a:r>
            <a:r>
              <a:rPr lang="zh-TW" altLang="en-US" sz="7200" dirty="0" smtClean="0">
                <a:ln>
                  <a:solidFill>
                    <a:srgbClr val="006600"/>
                  </a:solidFill>
                </a:ln>
                <a:gradFill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20000">
                      <a:schemeClr val="accent5">
                        <a:lumMod val="75000"/>
                      </a:schemeClr>
                    </a:gs>
                    <a:gs pos="61000">
                      <a:srgbClr val="FF99FF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lin ang="5400000" scaled="0"/>
                </a:gradFill>
                <a:effectLst>
                  <a:glow rad="101600">
                    <a:schemeClr val="bg1"/>
                  </a:glow>
                </a:effectLst>
                <a:latin typeface="華康硬黑體W7" panose="020B0709000000000000" pitchFamily="49" charset="-120"/>
                <a:ea typeface="華康硬黑體W7" panose="020B0709000000000000" pitchFamily="49" charset="-120"/>
              </a:rPr>
              <a:t>我們重新得力</a:t>
            </a:r>
            <a:endParaRPr lang="zh-TW" altLang="en-US" sz="28700" dirty="0">
              <a:solidFill>
                <a:srgbClr val="00FFFF"/>
              </a:solidFill>
              <a:latin typeface="華康榜書體W8" pitchFamily="65" charset="-120"/>
              <a:ea typeface="華康榜書體W8" pitchFamily="65" charset="-120"/>
            </a:endParaRP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78" b="937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635" y="1700808"/>
            <a:ext cx="4303365" cy="4303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78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80" y="1124743"/>
            <a:ext cx="9165882" cy="571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-348492" y="332656"/>
            <a:ext cx="9649072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5400" spc="600" dirty="0" smtClean="0">
                <a:gradFill>
                  <a:gsLst>
                    <a:gs pos="0">
                      <a:srgbClr val="D6B19C"/>
                    </a:gs>
                    <a:gs pos="19000">
                      <a:srgbClr val="D49E6C"/>
                    </a:gs>
                    <a:gs pos="85000">
                      <a:srgbClr val="FFC000"/>
                    </a:gs>
                    <a:gs pos="100000">
                      <a:srgbClr val="663012"/>
                    </a:gs>
                  </a:gsLst>
                  <a:lin ang="16200000" scaled="0"/>
                </a:gradFill>
                <a:latin typeface="華康硬黑體W7" panose="020B0709000000000000" pitchFamily="49" charset="-120"/>
                <a:ea typeface="華康硬黑體W7" panose="020B0709000000000000" pitchFamily="49" charset="-120"/>
              </a:rPr>
              <a:t>老鷹不住在沒有氣息之地</a:t>
            </a:r>
            <a:endParaRPr lang="zh-TW" altLang="en-US" sz="5400" spc="600" dirty="0">
              <a:gradFill>
                <a:gsLst>
                  <a:gs pos="0">
                    <a:srgbClr val="D6B19C"/>
                  </a:gs>
                  <a:gs pos="19000">
                    <a:srgbClr val="D49E6C"/>
                  </a:gs>
                  <a:gs pos="85000">
                    <a:srgbClr val="FFC000"/>
                  </a:gs>
                  <a:gs pos="100000">
                    <a:srgbClr val="663012"/>
                  </a:gs>
                </a:gsLst>
                <a:lin ang="16200000" scaled="0"/>
              </a:gradFill>
              <a:latin typeface="華康硬黑體W7" panose="020B0709000000000000" pitchFamily="49" charset="-120"/>
              <a:ea typeface="華康硬黑體W7" panose="020B07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552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008" y="0"/>
            <a:ext cx="919113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686800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8000" dirty="0" smtClean="0">
                <a:gradFill>
                  <a:gsLst>
                    <a:gs pos="0">
                      <a:srgbClr val="5E9EFF"/>
                    </a:gs>
                    <a:gs pos="39999">
                      <a:srgbClr val="FFFF00"/>
                    </a:gs>
                    <a:gs pos="70000">
                      <a:srgbClr val="FF99FF"/>
                    </a:gs>
                    <a:gs pos="100000">
                      <a:srgbClr val="FFEBFA"/>
                    </a:gs>
                  </a:gsLst>
                  <a:lin ang="16200000" scaled="0"/>
                </a:gradFill>
                <a:latin typeface="華康流隸體" pitchFamily="65" charset="-120"/>
                <a:ea typeface="華康流隸體" pitchFamily="65" charset="-120"/>
              </a:rPr>
              <a:t>生態價值是值得</a:t>
            </a:r>
            <a:endParaRPr lang="zh-TW" altLang="en-US" sz="8000" dirty="0">
              <a:gradFill>
                <a:gsLst>
                  <a:gs pos="0">
                    <a:srgbClr val="5E9EFF"/>
                  </a:gs>
                  <a:gs pos="39999">
                    <a:srgbClr val="FFFF00"/>
                  </a:gs>
                  <a:gs pos="70000">
                    <a:srgbClr val="FF99FF"/>
                  </a:gs>
                  <a:gs pos="100000">
                    <a:srgbClr val="FFEBFA"/>
                  </a:gs>
                </a:gsLst>
                <a:lin ang="16200000" scaled="0"/>
              </a:gradFill>
              <a:latin typeface="華康流隸體" pitchFamily="65" charset="-120"/>
              <a:ea typeface="華康流隸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3117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zh-TW" altLang="en-US" sz="8800" spc="600" dirty="0" smtClean="0">
                <a:gradFill>
                  <a:gsLst>
                    <a:gs pos="35000">
                      <a:srgbClr val="FFFF00"/>
                    </a:gs>
                    <a:gs pos="53000">
                      <a:schemeClr val="accent6">
                        <a:lumMod val="40000"/>
                        <a:lumOff val="60000"/>
                      </a:schemeClr>
                    </a:gs>
                    <a:gs pos="88000">
                      <a:srgbClr val="C4D6EB"/>
                    </a:gs>
                    <a:gs pos="100000">
                      <a:srgbClr val="FFEBFA"/>
                    </a:gs>
                  </a:gsLst>
                  <a:lin ang="5400000" scaled="0"/>
                </a:gradFill>
                <a:latin typeface="華康刷刷體W7" pitchFamily="49" charset="-120"/>
                <a:ea typeface="華康刷刷體W7" pitchFamily="49" charset="-120"/>
              </a:rPr>
              <a:t>人</a:t>
            </a:r>
            <a:r>
              <a:rPr lang="zh-TW" altLang="en-US" sz="8800" spc="600" dirty="0">
                <a:gradFill>
                  <a:gsLst>
                    <a:gs pos="35000">
                      <a:srgbClr val="FFFF00"/>
                    </a:gs>
                    <a:gs pos="53000">
                      <a:schemeClr val="accent6">
                        <a:lumMod val="40000"/>
                        <a:lumOff val="60000"/>
                      </a:schemeClr>
                    </a:gs>
                    <a:gs pos="88000">
                      <a:srgbClr val="C4D6EB"/>
                    </a:gs>
                    <a:gs pos="100000">
                      <a:srgbClr val="FFEBFA"/>
                    </a:gs>
                  </a:gsLst>
                  <a:lin ang="5400000" scaled="0"/>
                </a:gradFill>
                <a:latin typeface="華康刷刷體W7" pitchFamily="49" charset="-120"/>
                <a:ea typeface="華康刷刷體W7" pitchFamily="49" charset="-120"/>
              </a:rPr>
              <a:t>定不勝天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5430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047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396552" y="2852936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8800" dirty="0">
                <a:solidFill>
                  <a:srgbClr val="FFFF00"/>
                </a:solidFill>
                <a:latin typeface="華康榜書體W8" pitchFamily="65" charset="-120"/>
                <a:ea typeface="華康榜書體W8" pitchFamily="65" charset="-120"/>
              </a:rPr>
              <a:t>四</a:t>
            </a:r>
            <a:r>
              <a:rPr lang="zh-TW" altLang="en-US" sz="8800" dirty="0" smtClean="0">
                <a:solidFill>
                  <a:srgbClr val="FFFF00"/>
                </a:solidFill>
                <a:latin typeface="華康榜書體W8" pitchFamily="65" charset="-120"/>
                <a:ea typeface="華康榜書體W8" pitchFamily="65" charset="-120"/>
              </a:rPr>
              <a:t>、死亡與永生</a:t>
            </a:r>
            <a:r>
              <a:rPr lang="en-US" altLang="zh-TW" sz="8800" dirty="0" smtClean="0">
                <a:solidFill>
                  <a:srgbClr val="FFFF00"/>
                </a:solidFill>
                <a:latin typeface="華康榜書體W8" pitchFamily="65" charset="-120"/>
                <a:ea typeface="華康榜書體W8" pitchFamily="65" charset="-120"/>
              </a:rPr>
              <a:t/>
            </a:r>
            <a:br>
              <a:rPr lang="en-US" altLang="zh-TW" sz="8800" dirty="0" smtClean="0">
                <a:solidFill>
                  <a:srgbClr val="FFFF00"/>
                </a:solidFill>
                <a:latin typeface="華康榜書體W8" pitchFamily="65" charset="-120"/>
                <a:ea typeface="華康榜書體W8" pitchFamily="65" charset="-120"/>
              </a:rPr>
            </a:br>
            <a:r>
              <a:rPr lang="en-US" altLang="zh-TW" sz="8800" dirty="0" smtClean="0">
                <a:solidFill>
                  <a:srgbClr val="FFFF00"/>
                </a:solidFill>
                <a:latin typeface="華康榜書體W8" pitchFamily="65" charset="-120"/>
                <a:ea typeface="華康榜書體W8" pitchFamily="65" charset="-120"/>
              </a:rPr>
              <a:t/>
            </a:r>
            <a:br>
              <a:rPr lang="en-US" altLang="zh-TW" sz="8800" dirty="0" smtClean="0">
                <a:solidFill>
                  <a:srgbClr val="FFFF00"/>
                </a:solidFill>
                <a:latin typeface="華康榜書體W8" pitchFamily="65" charset="-120"/>
                <a:ea typeface="華康榜書體W8" pitchFamily="65" charset="-120"/>
              </a:rPr>
            </a:br>
            <a:r>
              <a:rPr lang="en-US" altLang="zh-TW" sz="8800" dirty="0" smtClean="0">
                <a:solidFill>
                  <a:srgbClr val="00FFFF"/>
                </a:solidFill>
                <a:latin typeface="華康榜書體W8" pitchFamily="65" charset="-120"/>
                <a:ea typeface="華康榜書體W8" pitchFamily="65" charset="-120"/>
              </a:rPr>
              <a:t/>
            </a:r>
            <a:br>
              <a:rPr lang="en-US" altLang="zh-TW" sz="8800" dirty="0" smtClean="0">
                <a:solidFill>
                  <a:srgbClr val="00FFFF"/>
                </a:solidFill>
                <a:latin typeface="華康榜書體W8" pitchFamily="65" charset="-120"/>
                <a:ea typeface="華康榜書體W8" pitchFamily="65" charset="-120"/>
              </a:rPr>
            </a:br>
            <a:r>
              <a:rPr lang="en-US" altLang="zh-TW" sz="8800" dirty="0">
                <a:solidFill>
                  <a:srgbClr val="00FFFF"/>
                </a:solidFill>
                <a:latin typeface="華康榜書體W8" pitchFamily="65" charset="-120"/>
                <a:ea typeface="華康榜書體W8" pitchFamily="65" charset="-120"/>
              </a:rPr>
              <a:t/>
            </a:r>
            <a:br>
              <a:rPr lang="en-US" altLang="zh-TW" sz="8800" dirty="0">
                <a:solidFill>
                  <a:srgbClr val="00FFFF"/>
                </a:solidFill>
                <a:latin typeface="華康榜書體W8" pitchFamily="65" charset="-120"/>
                <a:ea typeface="華康榜書體W8" pitchFamily="65" charset="-120"/>
              </a:rPr>
            </a:br>
            <a:endParaRPr lang="zh-TW" altLang="en-US" sz="9600" dirty="0">
              <a:solidFill>
                <a:srgbClr val="00FFFF"/>
              </a:solidFill>
              <a:latin typeface="華康榜書體W8" pitchFamily="65" charset="-120"/>
              <a:ea typeface="華康榜書體W8" pitchFamily="65" charset="-12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116" y="1524000"/>
            <a:ext cx="6583220" cy="52455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094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30" y="0"/>
            <a:ext cx="5528632" cy="6817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2411760" y="3408542"/>
            <a:ext cx="8867328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6000" spc="600" dirty="0" smtClean="0">
                <a:gradFill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36000">
                      <a:srgbClr val="FF00FF"/>
                    </a:gs>
                    <a:gs pos="96000">
                      <a:srgbClr val="FFFF00"/>
                    </a:gs>
                    <a:gs pos="74000">
                      <a:srgbClr val="FBD49C"/>
                    </a:gs>
                    <a:gs pos="100000">
                      <a:srgbClr val="FEE7F2"/>
                    </a:gs>
                  </a:gsLst>
                  <a:lin ang="5400000" scaled="0"/>
                </a:gradFill>
                <a:latin typeface="華康飾藝體W5" panose="04020509000000000000" pitchFamily="81" charset="-120"/>
                <a:ea typeface="華康飾藝體W5" panose="04020509000000000000" pitchFamily="81" charset="-120"/>
              </a:rPr>
              <a:t>你可能未曾</a:t>
            </a:r>
            <a:r>
              <a:rPr lang="en-US" altLang="zh-TW" sz="6000" spc="600" dirty="0" smtClean="0">
                <a:gradFill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36000">
                      <a:srgbClr val="FF00FF"/>
                    </a:gs>
                    <a:gs pos="96000">
                      <a:srgbClr val="FFFF00"/>
                    </a:gs>
                    <a:gs pos="74000">
                      <a:srgbClr val="FBD49C"/>
                    </a:gs>
                    <a:gs pos="100000">
                      <a:srgbClr val="FEE7F2"/>
                    </a:gs>
                  </a:gsLst>
                  <a:lin ang="5400000" scaled="0"/>
                </a:gradFill>
                <a:latin typeface="華康飾藝體W5" panose="04020509000000000000" pitchFamily="81" charset="-120"/>
                <a:ea typeface="華康飾藝體W5" panose="04020509000000000000" pitchFamily="81" charset="-120"/>
              </a:rPr>
              <a:t/>
            </a:r>
            <a:br>
              <a:rPr lang="en-US" altLang="zh-TW" sz="6000" spc="600" dirty="0" smtClean="0">
                <a:gradFill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36000">
                      <a:srgbClr val="FF00FF"/>
                    </a:gs>
                    <a:gs pos="96000">
                      <a:srgbClr val="FFFF00"/>
                    </a:gs>
                    <a:gs pos="74000">
                      <a:srgbClr val="FBD49C"/>
                    </a:gs>
                    <a:gs pos="100000">
                      <a:srgbClr val="FEE7F2"/>
                    </a:gs>
                  </a:gsLst>
                  <a:lin ang="5400000" scaled="0"/>
                </a:gradFill>
                <a:latin typeface="華康飾藝體W5" panose="04020509000000000000" pitchFamily="81" charset="-120"/>
                <a:ea typeface="華康飾藝體W5" panose="04020509000000000000" pitchFamily="81" charset="-120"/>
              </a:rPr>
            </a:br>
            <a:r>
              <a:rPr lang="zh-TW" altLang="en-US" sz="6000" spc="600" dirty="0" smtClean="0">
                <a:gradFill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36000">
                      <a:srgbClr val="FF00FF"/>
                    </a:gs>
                    <a:gs pos="96000">
                      <a:srgbClr val="FFFF00"/>
                    </a:gs>
                    <a:gs pos="74000">
                      <a:srgbClr val="FBD49C"/>
                    </a:gs>
                    <a:gs pos="100000">
                      <a:srgbClr val="FEE7F2"/>
                    </a:gs>
                  </a:gsLst>
                  <a:lin ang="5400000" scaled="0"/>
                </a:gradFill>
                <a:latin typeface="華康飾藝體W5" panose="04020509000000000000" pitchFamily="81" charset="-120"/>
                <a:ea typeface="華康飾藝體W5" panose="04020509000000000000" pitchFamily="81" charset="-120"/>
              </a:rPr>
              <a:t>聽過的名稱</a:t>
            </a:r>
            <a:endParaRPr lang="zh-TW" altLang="en-US" sz="6000" spc="600" dirty="0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60000">
                    <a:schemeClr val="accent6">
                      <a:lumMod val="40000"/>
                      <a:lumOff val="60000"/>
                    </a:schemeClr>
                  </a:gs>
                  <a:gs pos="100000">
                    <a:srgbClr val="FFAFFF"/>
                  </a:gs>
                </a:gsLst>
                <a:lin ang="16200000" scaled="0"/>
              </a:gradFill>
              <a:latin typeface="華康雅宋體" pitchFamily="49" charset="-120"/>
              <a:ea typeface="華康雅宋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732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trellis">
          <a:fgClr>
            <a:schemeClr val="bg1">
              <a:lumMod val="6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0" r="15032"/>
          <a:stretch/>
        </p:blipFill>
        <p:spPr bwMode="auto">
          <a:xfrm>
            <a:off x="4409133" y="1504"/>
            <a:ext cx="47697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836712" y="306896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6000" dirty="0">
                <a:ln>
                  <a:solidFill>
                    <a:srgbClr val="006600"/>
                  </a:solidFill>
                </a:ln>
                <a:gradFill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20000">
                      <a:schemeClr val="accent5">
                        <a:lumMod val="75000"/>
                      </a:schemeClr>
                    </a:gs>
                    <a:gs pos="61000">
                      <a:srgbClr val="FF99FF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lin ang="5400000" scaled="0"/>
                </a:gradFill>
                <a:effectLst>
                  <a:glow rad="101600">
                    <a:schemeClr val="bg1"/>
                  </a:glow>
                </a:effectLst>
                <a:latin typeface="華康硬黑體W7" panose="020B0709000000000000" pitchFamily="49" charset="-120"/>
                <a:ea typeface="華康硬黑體W7" panose="020B0709000000000000" pitchFamily="49" charset="-120"/>
              </a:rPr>
              <a:t>人生必修</a:t>
            </a:r>
            <a:r>
              <a:rPr lang="zh-TW" altLang="en-US" sz="6000" dirty="0" smtClean="0">
                <a:ln>
                  <a:solidFill>
                    <a:srgbClr val="006600"/>
                  </a:solidFill>
                </a:ln>
                <a:gradFill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20000">
                      <a:schemeClr val="accent5">
                        <a:lumMod val="75000"/>
                      </a:schemeClr>
                    </a:gs>
                    <a:gs pos="61000">
                      <a:srgbClr val="FF99FF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lin ang="5400000" scaled="0"/>
                </a:gradFill>
                <a:effectLst>
                  <a:glow rad="101600">
                    <a:schemeClr val="bg1"/>
                  </a:glow>
                </a:effectLst>
                <a:latin typeface="華康硬黑體W7" panose="020B0709000000000000" pitchFamily="49" charset="-120"/>
                <a:ea typeface="華康硬黑體W7" panose="020B0709000000000000" pitchFamily="49" charset="-120"/>
              </a:rPr>
              <a:t>課</a:t>
            </a:r>
            <a:r>
              <a:rPr lang="en-US" altLang="zh-TW" sz="6000" dirty="0" smtClean="0">
                <a:ln>
                  <a:solidFill>
                    <a:srgbClr val="006600"/>
                  </a:solidFill>
                </a:ln>
                <a:gradFill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20000">
                      <a:schemeClr val="accent5">
                        <a:lumMod val="75000"/>
                      </a:schemeClr>
                    </a:gs>
                    <a:gs pos="61000">
                      <a:srgbClr val="FF99FF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lin ang="5400000" scaled="0"/>
                </a:gradFill>
                <a:effectLst>
                  <a:glow rad="101600">
                    <a:schemeClr val="bg1"/>
                  </a:glow>
                </a:effectLst>
                <a:latin typeface="華康硬黑體W7" panose="020B0709000000000000" pitchFamily="49" charset="-120"/>
                <a:ea typeface="華康硬黑體W7" panose="020B0709000000000000" pitchFamily="49" charset="-120"/>
              </a:rPr>
              <a:t>:</a:t>
            </a:r>
            <a:br>
              <a:rPr lang="en-US" altLang="zh-TW" sz="6000" dirty="0" smtClean="0">
                <a:ln>
                  <a:solidFill>
                    <a:srgbClr val="006600"/>
                  </a:solidFill>
                </a:ln>
                <a:gradFill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20000">
                      <a:schemeClr val="accent5">
                        <a:lumMod val="75000"/>
                      </a:schemeClr>
                    </a:gs>
                    <a:gs pos="61000">
                      <a:srgbClr val="FF99FF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lin ang="5400000" scaled="0"/>
                </a:gradFill>
                <a:effectLst>
                  <a:glow rad="101600">
                    <a:schemeClr val="bg1"/>
                  </a:glow>
                </a:effectLst>
                <a:latin typeface="華康硬黑體W7" panose="020B0709000000000000" pitchFamily="49" charset="-120"/>
                <a:ea typeface="華康硬黑體W7" panose="020B0709000000000000" pitchFamily="49" charset="-120"/>
              </a:rPr>
            </a:br>
            <a:r>
              <a:rPr lang="zh-TW" altLang="en-US" sz="6000" dirty="0" smtClean="0">
                <a:ln>
                  <a:solidFill>
                    <a:srgbClr val="006600"/>
                  </a:solidFill>
                </a:ln>
                <a:gradFill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20000">
                      <a:schemeClr val="accent5">
                        <a:lumMod val="75000"/>
                      </a:schemeClr>
                    </a:gs>
                    <a:gs pos="61000">
                      <a:srgbClr val="FF99FF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lin ang="5400000" scaled="0"/>
                </a:gradFill>
                <a:effectLst>
                  <a:glow rad="101600">
                    <a:schemeClr val="bg1"/>
                  </a:glow>
                </a:effectLst>
                <a:latin typeface="華康硬黑體W7" panose="020B0709000000000000" pitchFamily="49" charset="-120"/>
                <a:ea typeface="華康硬黑體W7" panose="020B0709000000000000" pitchFamily="49" charset="-120"/>
              </a:rPr>
              <a:t>死亡</a:t>
            </a:r>
            <a:endParaRPr lang="zh-TW" altLang="en-US" sz="19900" dirty="0">
              <a:solidFill>
                <a:srgbClr val="00FFFF"/>
              </a:solidFill>
              <a:latin typeface="華康榜書體W8" pitchFamily="65" charset="-120"/>
              <a:ea typeface="華康榜書體W8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9256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7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5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57200" y="548680"/>
            <a:ext cx="8686800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8000" spc="600" dirty="0" smtClean="0">
                <a:gradFill>
                  <a:gsLst>
                    <a:gs pos="0">
                      <a:srgbClr val="CCCCFF"/>
                    </a:gs>
                    <a:gs pos="17999">
                      <a:srgbClr val="99CCFF"/>
                    </a:gs>
                    <a:gs pos="36000">
                      <a:srgbClr val="B0D68E"/>
                    </a:gs>
                    <a:gs pos="89000">
                      <a:srgbClr val="CC99FF"/>
                    </a:gs>
                    <a:gs pos="82001">
                      <a:srgbClr val="FFFF00"/>
                    </a:gs>
                    <a:gs pos="100000">
                      <a:srgbClr val="CCCCFF"/>
                    </a:gs>
                  </a:gsLst>
                  <a:lin ang="5400000" scaled="0"/>
                </a:gradFill>
                <a:latin typeface="華康酒桶體" panose="020B0A09000000000000" pitchFamily="49" charset="-120"/>
                <a:ea typeface="華康酒桶體" panose="020B0A09000000000000" pitchFamily="49" charset="-120"/>
              </a:rPr>
              <a:t>我們的人生究竟是為什麼</a:t>
            </a:r>
            <a:r>
              <a:rPr lang="en-US" altLang="zh-TW" sz="8000" spc="600" dirty="0" smtClean="0">
                <a:gradFill>
                  <a:gsLst>
                    <a:gs pos="0">
                      <a:srgbClr val="CCCCFF"/>
                    </a:gs>
                    <a:gs pos="17999">
                      <a:srgbClr val="99CCFF"/>
                    </a:gs>
                    <a:gs pos="36000">
                      <a:srgbClr val="B0D68E"/>
                    </a:gs>
                    <a:gs pos="89000">
                      <a:srgbClr val="CC99FF"/>
                    </a:gs>
                    <a:gs pos="82001">
                      <a:srgbClr val="FFFF00"/>
                    </a:gs>
                    <a:gs pos="100000">
                      <a:srgbClr val="CCCCFF"/>
                    </a:gs>
                  </a:gsLst>
                  <a:lin ang="5400000" scaled="0"/>
                </a:gradFill>
                <a:latin typeface="華康酒桶體" panose="020B0A09000000000000" pitchFamily="49" charset="-120"/>
                <a:ea typeface="華康酒桶體" panose="020B0A09000000000000" pitchFamily="49" charset="-120"/>
              </a:rPr>
              <a:t>?</a:t>
            </a:r>
            <a:endParaRPr lang="zh-TW" altLang="en-US" sz="7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19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02" y="1124745"/>
            <a:ext cx="9179741" cy="57011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4355976" y="2492896"/>
            <a:ext cx="4392488" cy="46265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詩篇</a:t>
            </a:r>
            <a:r>
              <a:rPr lang="en-US" altLang="zh-TW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90:12</a:t>
            </a:r>
            <a:r>
              <a:rPr lang="en-US" altLang="zh-TW" sz="4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zh-TW" altLang="zh-TW" sz="44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求你指教我們怎樣數算自己的日子，好叫我們得著智慧的心。</a:t>
            </a:r>
          </a:p>
          <a:p>
            <a:endParaRPr lang="zh-TW" altLang="en-US" sz="4400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83568" y="40466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7200" spc="600" dirty="0" smtClean="0">
                <a:gradFill>
                  <a:gsLst>
                    <a:gs pos="35000">
                      <a:srgbClr val="FFFF00"/>
                    </a:gs>
                    <a:gs pos="53000">
                      <a:schemeClr val="accent6">
                        <a:lumMod val="40000"/>
                        <a:lumOff val="60000"/>
                      </a:schemeClr>
                    </a:gs>
                    <a:gs pos="88000">
                      <a:srgbClr val="C4D6EB"/>
                    </a:gs>
                    <a:gs pos="100000">
                      <a:srgbClr val="FFEBFA"/>
                    </a:gs>
                  </a:gsLst>
                  <a:lin ang="5400000" scaled="0"/>
                </a:gradFill>
                <a:latin typeface="華康刷刷體W7" pitchFamily="49" charset="-120"/>
                <a:ea typeface="華康刷刷體W7" pitchFamily="49" charset="-120"/>
              </a:rPr>
              <a:t>每天</a:t>
            </a:r>
            <a:r>
              <a:rPr lang="zh-TW" altLang="en-US" sz="7200" spc="600" dirty="0">
                <a:gradFill>
                  <a:gsLst>
                    <a:gs pos="35000">
                      <a:srgbClr val="FFFF00"/>
                    </a:gs>
                    <a:gs pos="53000">
                      <a:schemeClr val="accent6">
                        <a:lumMod val="40000"/>
                        <a:lumOff val="60000"/>
                      </a:schemeClr>
                    </a:gs>
                    <a:gs pos="88000">
                      <a:srgbClr val="C4D6EB"/>
                    </a:gs>
                    <a:gs pos="100000">
                      <a:srgbClr val="FFEBFA"/>
                    </a:gs>
                  </a:gsLst>
                  <a:lin ang="5400000" scaled="0"/>
                </a:gradFill>
                <a:latin typeface="華康刷刷體W7" pitchFamily="49" charset="-120"/>
                <a:ea typeface="華康刷刷體W7" pitchFamily="49" charset="-120"/>
              </a:rPr>
              <a:t>都</a:t>
            </a:r>
            <a:r>
              <a:rPr lang="zh-TW" altLang="en-US" sz="7200" spc="600" dirty="0" smtClean="0">
                <a:gradFill>
                  <a:gsLst>
                    <a:gs pos="35000">
                      <a:srgbClr val="FFFF00"/>
                    </a:gs>
                    <a:gs pos="53000">
                      <a:schemeClr val="accent6">
                        <a:lumMod val="40000"/>
                        <a:lumOff val="60000"/>
                      </a:schemeClr>
                    </a:gs>
                    <a:gs pos="88000">
                      <a:srgbClr val="C4D6EB"/>
                    </a:gs>
                    <a:gs pos="100000">
                      <a:srgbClr val="FFEBFA"/>
                    </a:gs>
                  </a:gsLst>
                  <a:lin ang="5400000" scaled="0"/>
                </a:gradFill>
                <a:latin typeface="華康刷刷體W7" pitchFamily="49" charset="-120"/>
                <a:ea typeface="華康刷刷體W7" pitchFamily="49" charset="-120"/>
              </a:rPr>
              <a:t>是</a:t>
            </a:r>
            <a:r>
              <a:rPr lang="en-US" altLang="zh-TW" sz="7200" spc="600" dirty="0" smtClean="0">
                <a:gradFill>
                  <a:gsLst>
                    <a:gs pos="35000">
                      <a:srgbClr val="FFFF00"/>
                    </a:gs>
                    <a:gs pos="53000">
                      <a:schemeClr val="accent6">
                        <a:lumMod val="40000"/>
                        <a:lumOff val="60000"/>
                      </a:schemeClr>
                    </a:gs>
                    <a:gs pos="88000">
                      <a:srgbClr val="C4D6EB"/>
                    </a:gs>
                    <a:gs pos="100000">
                      <a:srgbClr val="FFEBFA"/>
                    </a:gs>
                  </a:gsLst>
                  <a:lin ang="5400000" scaled="0"/>
                </a:gradFill>
                <a:latin typeface="華康刷刷體W7" pitchFamily="49" charset="-120"/>
                <a:ea typeface="華康刷刷體W7" pitchFamily="49" charset="-120"/>
              </a:rPr>
              <a:t/>
            </a:r>
            <a:br>
              <a:rPr lang="en-US" altLang="zh-TW" sz="7200" spc="600" dirty="0" smtClean="0">
                <a:gradFill>
                  <a:gsLst>
                    <a:gs pos="35000">
                      <a:srgbClr val="FFFF00"/>
                    </a:gs>
                    <a:gs pos="53000">
                      <a:schemeClr val="accent6">
                        <a:lumMod val="40000"/>
                        <a:lumOff val="60000"/>
                      </a:schemeClr>
                    </a:gs>
                    <a:gs pos="88000">
                      <a:srgbClr val="C4D6EB"/>
                    </a:gs>
                    <a:gs pos="100000">
                      <a:srgbClr val="FFEBFA"/>
                    </a:gs>
                  </a:gsLst>
                  <a:lin ang="5400000" scaled="0"/>
                </a:gradFill>
                <a:latin typeface="華康刷刷體W7" pitchFamily="49" charset="-120"/>
                <a:ea typeface="華康刷刷體W7" pitchFamily="49" charset="-120"/>
              </a:rPr>
            </a:br>
            <a:r>
              <a:rPr lang="zh-TW" altLang="en-US" sz="7200" spc="600" dirty="0" smtClean="0">
                <a:gradFill>
                  <a:gsLst>
                    <a:gs pos="35000">
                      <a:srgbClr val="FFFF00"/>
                    </a:gs>
                    <a:gs pos="53000">
                      <a:schemeClr val="accent6">
                        <a:lumMod val="40000"/>
                        <a:lumOff val="60000"/>
                      </a:schemeClr>
                    </a:gs>
                    <a:gs pos="88000">
                      <a:srgbClr val="C4D6EB"/>
                    </a:gs>
                    <a:gs pos="100000">
                      <a:srgbClr val="FFEBFA"/>
                    </a:gs>
                  </a:gsLst>
                  <a:lin ang="5400000" scaled="0"/>
                </a:gradFill>
                <a:latin typeface="華康刷刷體W7" pitchFamily="49" charset="-120"/>
                <a:ea typeface="華康刷刷體W7" pitchFamily="49" charset="-120"/>
              </a:rPr>
              <a:t>「</a:t>
            </a:r>
            <a:r>
              <a:rPr lang="zh-TW" altLang="en-US" sz="7200" spc="600" dirty="0">
                <a:gradFill>
                  <a:gsLst>
                    <a:gs pos="35000">
                      <a:srgbClr val="FFFF00"/>
                    </a:gs>
                    <a:gs pos="53000">
                      <a:schemeClr val="accent6">
                        <a:lumMod val="40000"/>
                        <a:lumOff val="60000"/>
                      </a:schemeClr>
                    </a:gs>
                    <a:gs pos="88000">
                      <a:srgbClr val="C4D6EB"/>
                    </a:gs>
                    <a:gs pos="100000">
                      <a:srgbClr val="FFEBFA"/>
                    </a:gs>
                  </a:gsLst>
                  <a:lin ang="5400000" scaled="0"/>
                </a:gradFill>
                <a:latin typeface="華康刷刷體W7" pitchFamily="49" charset="-120"/>
                <a:ea typeface="華康刷刷體W7" pitchFamily="49" charset="-120"/>
              </a:rPr>
              <a:t>最特殊的一天」</a:t>
            </a:r>
          </a:p>
        </p:txBody>
      </p:sp>
    </p:spTree>
    <p:extLst>
      <p:ext uri="{BB962C8B-B14F-4D97-AF65-F5344CB8AC3E}">
        <p14:creationId xmlns:p14="http://schemas.microsoft.com/office/powerpoint/2010/main" val="173462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1794"/>
            <a:ext cx="9144000" cy="6854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6099569" y="2234278"/>
            <a:ext cx="3034680" cy="4626547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華人首富香港李嘉誠於</a:t>
            </a:r>
            <a:r>
              <a:rPr lang="en-US" altLang="zh-TW" dirty="0" smtClean="0"/>
              <a:t>2015</a:t>
            </a:r>
            <a:r>
              <a:rPr lang="zh-TW" altLang="en-US" dirty="0" smtClean="0"/>
              <a:t>年汕頭大學的畢業勉勵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57201" y="5584805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8000" dirty="0">
                <a:gradFill>
                  <a:gsLst>
                    <a:gs pos="0">
                      <a:srgbClr val="FC9FCB"/>
                    </a:gs>
                    <a:gs pos="13000">
                      <a:srgbClr val="F8B049"/>
                    </a:gs>
                    <a:gs pos="78057">
                      <a:srgbClr val="D67667"/>
                    </a:gs>
                    <a:gs pos="74000">
                      <a:srgbClr val="F8B049"/>
                    </a:gs>
                    <a:gs pos="45000">
                      <a:srgbClr val="FFFF00"/>
                    </a:gs>
                    <a:gs pos="98000">
                      <a:srgbClr val="F952A0"/>
                    </a:gs>
                    <a:gs pos="100000">
                      <a:srgbClr val="C50849"/>
                    </a:gs>
                    <a:gs pos="82001">
                      <a:srgbClr val="B43E85"/>
                    </a:gs>
                    <a:gs pos="100000">
                      <a:srgbClr val="F8B049"/>
                    </a:gs>
                  </a:gsLst>
                  <a:lin ang="5400000" scaled="0"/>
                </a:gradFill>
                <a:latin typeface="華康唐風隸" panose="03000909000000000000" pitchFamily="65" charset="-120"/>
                <a:ea typeface="華康唐風隸" panose="03000909000000000000" pitchFamily="65" charset="-120"/>
              </a:rPr>
              <a:t>求成</a:t>
            </a:r>
            <a:r>
              <a:rPr lang="zh-TW" altLang="en-US" sz="8000" dirty="0" smtClean="0">
                <a:gradFill>
                  <a:gsLst>
                    <a:gs pos="0">
                      <a:srgbClr val="FC9FCB"/>
                    </a:gs>
                    <a:gs pos="13000">
                      <a:srgbClr val="F8B049"/>
                    </a:gs>
                    <a:gs pos="78057">
                      <a:srgbClr val="D67667"/>
                    </a:gs>
                    <a:gs pos="74000">
                      <a:srgbClr val="F8B049"/>
                    </a:gs>
                    <a:gs pos="45000">
                      <a:srgbClr val="FFFF00"/>
                    </a:gs>
                    <a:gs pos="98000">
                      <a:srgbClr val="F952A0"/>
                    </a:gs>
                    <a:gs pos="100000">
                      <a:srgbClr val="C50849"/>
                    </a:gs>
                    <a:gs pos="82001">
                      <a:srgbClr val="B43E85"/>
                    </a:gs>
                    <a:gs pos="100000">
                      <a:srgbClr val="F8B049"/>
                    </a:gs>
                  </a:gsLst>
                  <a:lin ang="5400000" scaled="0"/>
                </a:gradFill>
                <a:latin typeface="華康唐風隸" panose="03000909000000000000" pitchFamily="65" charset="-120"/>
                <a:ea typeface="華康唐風隸" panose="03000909000000000000" pitchFamily="65" charset="-120"/>
              </a:rPr>
              <a:t>者與求存者</a:t>
            </a:r>
            <a:endParaRPr lang="zh-TW" altLang="en-US" sz="8000" dirty="0">
              <a:gradFill>
                <a:gsLst>
                  <a:gs pos="0">
                    <a:srgbClr val="FC9FCB"/>
                  </a:gs>
                  <a:gs pos="13000">
                    <a:srgbClr val="F8B049"/>
                  </a:gs>
                  <a:gs pos="78057">
                    <a:srgbClr val="D67667"/>
                  </a:gs>
                  <a:gs pos="74000">
                    <a:srgbClr val="66FF33"/>
                  </a:gs>
                  <a:gs pos="33000">
                    <a:srgbClr val="FFFF00"/>
                  </a:gs>
                  <a:gs pos="98000">
                    <a:srgbClr val="F952A0"/>
                  </a:gs>
                  <a:gs pos="100000">
                    <a:srgbClr val="C50849"/>
                  </a:gs>
                  <a:gs pos="82001">
                    <a:srgbClr val="B43E85"/>
                  </a:gs>
                  <a:gs pos="100000">
                    <a:srgbClr val="F8B049"/>
                  </a:gs>
                </a:gsLst>
                <a:lin ang="5400000" scaled="0"/>
              </a:gradFill>
              <a:latin typeface="華康唐風隸" panose="03000909000000000000" pitchFamily="65" charset="-120"/>
              <a:ea typeface="華康唐風隸" panose="030009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7161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20">
          <a:fgClr>
            <a:srgbClr val="FF00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539552" y="548680"/>
            <a:ext cx="8229600" cy="46265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zh-TW" sz="6000" dirty="0"/>
              <a:t>在『</a:t>
            </a:r>
            <a:r>
              <a:rPr lang="zh-TW" altLang="zh-TW" sz="6000" dirty="0">
                <a:solidFill>
                  <a:srgbClr val="FF0000"/>
                </a:solidFill>
              </a:rPr>
              <a:t>求存者</a:t>
            </a:r>
            <a:r>
              <a:rPr lang="zh-TW" altLang="zh-TW" sz="6000" dirty="0"/>
              <a:t>』的眼裡，一切都是『謎』</a:t>
            </a:r>
            <a:r>
              <a:rPr lang="zh-TW" altLang="zh-TW" sz="6000" dirty="0" smtClean="0"/>
              <a:t>，</a:t>
            </a:r>
            <a:endParaRPr lang="en-US" altLang="zh-TW" sz="6000" dirty="0" smtClean="0"/>
          </a:p>
          <a:p>
            <a:pPr marL="0" indent="0">
              <a:buNone/>
            </a:pPr>
            <a:r>
              <a:rPr lang="zh-TW" altLang="zh-TW" sz="6000" dirty="0" smtClean="0"/>
              <a:t>但</a:t>
            </a:r>
            <a:r>
              <a:rPr lang="zh-TW" altLang="zh-TW" sz="6000" dirty="0"/>
              <a:t>『</a:t>
            </a:r>
            <a:r>
              <a:rPr lang="zh-TW" altLang="zh-TW" sz="6000" dirty="0">
                <a:solidFill>
                  <a:srgbClr val="0000FF"/>
                </a:solidFill>
              </a:rPr>
              <a:t>求成者</a:t>
            </a:r>
            <a:r>
              <a:rPr lang="zh-TW" altLang="zh-TW" sz="6000" dirty="0"/>
              <a:t>』卻不同，即使置身於熙熙攘攘的世態中，依然懂得解碼的方法。</a:t>
            </a:r>
          </a:p>
          <a:p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62576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FF00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0" y="26292"/>
            <a:ext cx="8784976" cy="4626547"/>
          </a:xfrm>
        </p:spPr>
        <p:txBody>
          <a:bodyPr>
            <a:noAutofit/>
          </a:bodyPr>
          <a:lstStyle/>
          <a:p>
            <a:r>
              <a:rPr lang="zh-TW" altLang="zh-TW" sz="5400" dirty="0" smtClean="0"/>
              <a:t>『求成者』有縱橫合一的真功夫，他們的思維系統，是非線性的，不怕擁抱新知識，新領域，看不見的聯繫，是他們創新的樂園。</a:t>
            </a:r>
            <a:endParaRPr lang="en-US" altLang="zh-TW" sz="5400" dirty="0" smtClean="0"/>
          </a:p>
          <a:p>
            <a:r>
              <a:rPr lang="zh-TW" altLang="zh-TW" sz="5400" dirty="0" smtClean="0"/>
              <a:t>使命感令他們知謙卑，而不妄自菲薄</a:t>
            </a:r>
            <a:r>
              <a:rPr lang="en-US" altLang="zh-TW" sz="5400" dirty="0" smtClean="0"/>
              <a:t>;</a:t>
            </a:r>
            <a:r>
              <a:rPr lang="zh-TW" altLang="zh-TW" sz="5400" dirty="0" smtClean="0"/>
              <a:t>瀟灑勤奮工作，愛思考探索，樂在其中。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1577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Confetti">
          <a:fgClr>
            <a:srgbClr val="FF00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251520" y="692696"/>
            <a:ext cx="8229600" cy="46265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zh-TW" sz="4800" dirty="0"/>
              <a:t>求成者的內心有所追求，對自己的定位明確，他們願意為改善今天，不斷尋找最佳方案</a:t>
            </a:r>
            <a:r>
              <a:rPr lang="en-US" altLang="zh-TW" sz="4800" dirty="0" smtClean="0"/>
              <a:t>;</a:t>
            </a:r>
          </a:p>
          <a:p>
            <a:pPr marL="0" indent="0">
              <a:buNone/>
            </a:pPr>
            <a:r>
              <a:rPr lang="zh-TW" altLang="zh-TW" sz="4800" dirty="0" smtClean="0"/>
              <a:t>他們</a:t>
            </a:r>
            <a:r>
              <a:rPr lang="zh-TW" altLang="zh-TW" sz="4800" dirty="0"/>
              <a:t>精明，但沒有一大堆主觀的標籤</a:t>
            </a:r>
            <a:r>
              <a:rPr lang="en-US" altLang="zh-TW" sz="4800" dirty="0"/>
              <a:t>;</a:t>
            </a:r>
            <a:r>
              <a:rPr lang="zh-TW" altLang="zh-TW" sz="4800" dirty="0"/>
              <a:t>他們負責任的心態，為了貢獻明天，拒絕接受不認真、僵化，把一切弄複雜的做事方法。</a:t>
            </a:r>
          </a:p>
          <a:p>
            <a:endParaRPr lang="zh-TW" altLang="en-US" sz="4800" dirty="0"/>
          </a:p>
        </p:txBody>
      </p:sp>
    </p:spTree>
    <p:extLst>
      <p:ext uri="{BB962C8B-B14F-4D97-AF65-F5344CB8AC3E}">
        <p14:creationId xmlns:p14="http://schemas.microsoft.com/office/powerpoint/2010/main" val="175812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20">
          <a:fgClr>
            <a:srgbClr val="FF00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179512" y="476672"/>
            <a:ext cx="8229600" cy="46265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zh-TW" sz="4000" dirty="0" smtClean="0"/>
              <a:t>最重要</a:t>
            </a:r>
            <a:r>
              <a:rPr lang="zh-TW" altLang="zh-TW" sz="4000" dirty="0"/>
              <a:t>的是，『求成者』以『仁能善斷』、『仁能善擇』去定義自己的一生，我們要把這種態度元素， 像編寫智慧系統內核一樣，內置在人生當中，不斷升級、不斷優化，令湧現的機遇、洞見的昇華、做人處世節奏的掌握，匯合運行自如，有效作出最好的判斷、</a:t>
            </a:r>
            <a:r>
              <a:rPr lang="zh-TW" altLang="zh-TW" sz="4000" dirty="0" smtClean="0"/>
              <a:t>最好的</a:t>
            </a:r>
            <a:r>
              <a:rPr lang="zh-TW" altLang="zh-TW" sz="4000" dirty="0"/>
              <a:t>選擇，打造自己的運氣，建立充滿光芒的人生。</a:t>
            </a:r>
          </a:p>
          <a:p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82037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742" y="1"/>
            <a:ext cx="4563687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-8946" y="1772816"/>
            <a:ext cx="5085002" cy="54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zh-TW" altLang="zh-TW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如果我不是自己，我是誰？當我是我自己，我是什麼</a:t>
            </a:r>
            <a:r>
              <a:rPr lang="zh-TW" altLang="zh-TW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？</a:t>
            </a:r>
            <a:r>
              <a:rPr lang="zh-TW" altLang="en-US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（獨立個體的價值）</a:t>
            </a:r>
            <a:endParaRPr lang="en-US" altLang="zh-TW" sz="36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zh-TW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zh-TW" altLang="zh-TW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『我不為己，誰人為我，但我只為己，那我又是誰</a:t>
            </a:r>
            <a:r>
              <a:rPr lang="en-US" altLang="zh-TW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r>
              <a:rPr lang="zh-TW" altLang="zh-TW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』</a:t>
            </a:r>
            <a:endParaRPr lang="zh-TW" altLang="en-US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zh-TW" altLang="en-US" sz="7200" dirty="0" smtClean="0">
                <a:solidFill>
                  <a:srgbClr val="99FF99"/>
                </a:solidFill>
              </a:rPr>
              <a:t>求成者的真正內涵</a:t>
            </a:r>
            <a:endParaRPr lang="zh-TW" altLang="en-US" sz="7200" dirty="0">
              <a:solidFill>
                <a:srgbClr val="99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20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413"/>
            <a:ext cx="9135130" cy="6851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0726" y="4293096"/>
            <a:ext cx="8789746" cy="22502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3600" b="1" dirty="0" smtClean="0">
                <a:solidFill>
                  <a:schemeClr val="bg1"/>
                </a:solidFill>
              </a:rPr>
              <a:t>啟示錄 </a:t>
            </a:r>
            <a:r>
              <a:rPr lang="en-US" altLang="zh-TW" sz="3600" b="1" dirty="0" smtClean="0">
                <a:solidFill>
                  <a:schemeClr val="bg1"/>
                </a:solidFill>
              </a:rPr>
              <a:t>1:8</a:t>
            </a:r>
            <a:r>
              <a:rPr lang="zh-TW" altLang="en-US" sz="3600" dirty="0" smtClean="0">
                <a:solidFill>
                  <a:schemeClr val="bg1"/>
                </a:solidFill>
              </a:rPr>
              <a:t> </a:t>
            </a:r>
            <a:r>
              <a:rPr lang="zh-TW" altLang="en-US" sz="3600" dirty="0">
                <a:solidFill>
                  <a:schemeClr val="bg1"/>
                </a:solidFill>
              </a:rPr>
              <a:t>主　神說：「我是阿拉法，我是俄梅戛（阿拉法，俄梅戛：是希臘字母首末二字），是昔在、今在、以後永在的全能者。」</a:t>
            </a:r>
            <a:r>
              <a:rPr lang="zh-TW" altLang="en-US" sz="3600" dirty="0"/>
              <a:t/>
            </a:r>
            <a:br>
              <a:rPr lang="zh-TW" altLang="en-US" sz="3600" dirty="0"/>
            </a:br>
            <a:r>
              <a:rPr lang="zh-TW" altLang="en-US" sz="3600" dirty="0"/>
              <a:t/>
            </a:r>
            <a:br>
              <a:rPr lang="zh-TW" altLang="en-US" sz="3600" dirty="0"/>
            </a:br>
            <a:endParaRPr lang="en-US" altLang="zh-TW" sz="3600" b="1" dirty="0" smtClean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zh-TW" altLang="en-US" sz="8800" dirty="0" smtClean="0">
                <a:solidFill>
                  <a:srgbClr val="99FF99"/>
                </a:solidFill>
                <a:latin typeface="華康唐風隸" panose="03000909000000000000" pitchFamily="65" charset="-120"/>
                <a:ea typeface="華康唐風隸" panose="03000909000000000000" pitchFamily="65" charset="-120"/>
              </a:rPr>
              <a:t>永恆的主宰</a:t>
            </a:r>
            <a:endParaRPr lang="zh-TW" altLang="en-US" sz="8800" dirty="0">
              <a:solidFill>
                <a:srgbClr val="99FF99"/>
              </a:solidFill>
              <a:latin typeface="華康唐風隸" panose="03000909000000000000" pitchFamily="65" charset="-120"/>
              <a:ea typeface="華康唐風隸" panose="030009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6675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11435" y="1772816"/>
            <a:ext cx="6216749" cy="46265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3600" b="1" dirty="0">
                <a:solidFill>
                  <a:srgbClr val="0000FF"/>
                </a:solidFill>
              </a:rPr>
              <a:t>1:1</a:t>
            </a:r>
            <a:r>
              <a:rPr lang="en-US" altLang="zh-TW" sz="3600" dirty="0">
                <a:solidFill>
                  <a:srgbClr val="0000FF"/>
                </a:solidFill>
              </a:rPr>
              <a:t> </a:t>
            </a:r>
            <a:r>
              <a:rPr lang="zh-TW" altLang="zh-TW" sz="3600" dirty="0">
                <a:solidFill>
                  <a:srgbClr val="0000FF"/>
                </a:solidFill>
              </a:rPr>
              <a:t>起初，神創造天地。</a:t>
            </a:r>
            <a:endParaRPr lang="en-US" altLang="zh-TW" sz="3600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zh-TW" altLang="zh-TW" sz="3600" dirty="0" smtClean="0"/>
              <a:t>神</a:t>
            </a:r>
            <a:r>
              <a:rPr lang="zh-TW" altLang="en-US" sz="3600" dirty="0"/>
              <a:t>（</a:t>
            </a:r>
            <a:r>
              <a:rPr lang="en-US" altLang="zh-TW" sz="3600" dirty="0"/>
              <a:t>Elohim</a:t>
            </a:r>
            <a:r>
              <a:rPr lang="zh-TW" altLang="en-US" sz="3600" dirty="0" smtClean="0"/>
              <a:t>）中文翻譯成</a:t>
            </a:r>
            <a:r>
              <a:rPr lang="zh-TW" altLang="zh-TW" sz="3600" dirty="0" smtClean="0"/>
              <a:t>『</a:t>
            </a:r>
            <a:r>
              <a:rPr lang="zh-TW" altLang="zh-TW" sz="3600" dirty="0"/>
              <a:t>伊羅欣』</a:t>
            </a:r>
            <a:r>
              <a:rPr lang="zh-TW" altLang="en-US" sz="3600" dirty="0" smtClean="0"/>
              <a:t>。</a:t>
            </a:r>
            <a:endParaRPr lang="en-US" altLang="zh-TW" sz="3600" dirty="0" smtClean="0"/>
          </a:p>
          <a:p>
            <a:pPr marL="0" indent="0">
              <a:buNone/>
            </a:pPr>
            <a:r>
              <a:rPr lang="en-US" altLang="zh-TW" sz="3600" dirty="0" smtClean="0">
                <a:solidFill>
                  <a:srgbClr val="FF0000"/>
                </a:solidFill>
              </a:rPr>
              <a:t>El</a:t>
            </a:r>
            <a:r>
              <a:rPr lang="zh-TW" altLang="en-US" sz="3600" dirty="0">
                <a:solidFill>
                  <a:srgbClr val="FF0000"/>
                </a:solidFill>
              </a:rPr>
              <a:t>（巴比倫對神的尊稱</a:t>
            </a:r>
            <a:r>
              <a:rPr lang="zh-TW" altLang="en-US" sz="3600" dirty="0" smtClean="0">
                <a:solidFill>
                  <a:srgbClr val="FF0000"/>
                </a:solidFill>
              </a:rPr>
              <a:t>）。</a:t>
            </a:r>
            <a:endParaRPr lang="en-US" altLang="zh-TW" sz="36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zh-TW" sz="3600" dirty="0" smtClean="0">
                <a:solidFill>
                  <a:srgbClr val="FF0000"/>
                </a:solidFill>
              </a:rPr>
              <a:t>El</a:t>
            </a:r>
            <a:r>
              <a:rPr lang="zh-TW" altLang="zh-TW" sz="3600" dirty="0">
                <a:solidFill>
                  <a:srgbClr val="FF0000"/>
                </a:solidFill>
              </a:rPr>
              <a:t>的字根很可能是「</a:t>
            </a:r>
            <a:r>
              <a:rPr lang="zh-TW" altLang="zh-TW" sz="3600" dirty="0" smtClean="0">
                <a:solidFill>
                  <a:srgbClr val="FF0000"/>
                </a:solidFill>
              </a:rPr>
              <a:t>強</a:t>
            </a:r>
            <a:r>
              <a:rPr lang="zh-TW" altLang="en-US" sz="3600" dirty="0" smtClean="0">
                <a:solidFill>
                  <a:srgbClr val="FF0000"/>
                </a:solidFill>
              </a:rPr>
              <a:t>壯</a:t>
            </a:r>
            <a:r>
              <a:rPr lang="zh-TW" altLang="en-US" sz="3600" dirty="0">
                <a:solidFill>
                  <a:srgbClr val="FF0000"/>
                </a:solidFill>
              </a:rPr>
              <a:t>、</a:t>
            </a:r>
            <a:r>
              <a:rPr lang="zh-TW" altLang="zh-TW" sz="3600" dirty="0" smtClean="0">
                <a:solidFill>
                  <a:srgbClr val="FF0000"/>
                </a:solidFill>
              </a:rPr>
              <a:t>卓越</a:t>
            </a:r>
            <a:r>
              <a:rPr lang="zh-TW" altLang="en-US" sz="3600" dirty="0" smtClean="0">
                <a:solidFill>
                  <a:srgbClr val="FF0000"/>
                </a:solidFill>
              </a:rPr>
              <a:t>、大能大力</a:t>
            </a:r>
            <a:r>
              <a:rPr lang="zh-TW" altLang="zh-TW" sz="3600" dirty="0" smtClean="0">
                <a:solidFill>
                  <a:srgbClr val="FF0000"/>
                </a:solidFill>
              </a:rPr>
              <a:t>」</a:t>
            </a:r>
            <a:r>
              <a:rPr lang="zh-TW" altLang="zh-TW" sz="3600" dirty="0">
                <a:solidFill>
                  <a:srgbClr val="FF0000"/>
                </a:solidFill>
              </a:rPr>
              <a:t>的</a:t>
            </a:r>
            <a:r>
              <a:rPr lang="zh-TW" altLang="zh-TW" sz="3600" dirty="0" smtClean="0">
                <a:solidFill>
                  <a:srgbClr val="FF0000"/>
                </a:solidFill>
              </a:rPr>
              <a:t>意思</a:t>
            </a:r>
            <a:r>
              <a:rPr lang="zh-TW" altLang="en-US" sz="3600" dirty="0" smtClean="0">
                <a:solidFill>
                  <a:srgbClr val="FF0000"/>
                </a:solidFill>
              </a:rPr>
              <a:t>。</a:t>
            </a:r>
            <a:endParaRPr lang="en-US" altLang="zh-TW" sz="36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zh-TW" altLang="zh-TW" sz="3600" dirty="0"/>
              <a:t>『伊羅欣</a:t>
            </a:r>
            <a:r>
              <a:rPr lang="zh-TW" altLang="zh-TW" sz="3600" dirty="0" smtClean="0"/>
              <a:t>』</a:t>
            </a:r>
            <a:r>
              <a:rPr lang="zh-TW" altLang="en-US" sz="3600" dirty="0" smtClean="0"/>
              <a:t>是</a:t>
            </a:r>
            <a:r>
              <a:rPr lang="en-US" altLang="zh-TW" sz="3600" dirty="0"/>
              <a:t>El</a:t>
            </a:r>
            <a:r>
              <a:rPr lang="zh-TW" altLang="en-US" sz="3600" dirty="0" smtClean="0"/>
              <a:t>的「尊貴的複數。」代表神的尊貴與榮耀</a:t>
            </a:r>
            <a:endParaRPr lang="zh-TW" altLang="zh-TW" sz="3600" dirty="0"/>
          </a:p>
          <a:p>
            <a:pPr marL="0" indent="0">
              <a:buNone/>
            </a:pPr>
            <a:r>
              <a:rPr lang="en-US" altLang="zh-TW" dirty="0"/>
              <a:t/>
            </a:r>
            <a:br>
              <a:rPr lang="en-US" altLang="zh-TW" dirty="0"/>
            </a:br>
            <a:endParaRPr lang="en-US" altLang="zh-TW" sz="4000" dirty="0"/>
          </a:p>
          <a:p>
            <a:pPr marL="0" indent="0">
              <a:buNone/>
            </a:pPr>
            <a:endParaRPr lang="zh-TW" altLang="zh-TW" sz="4000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686800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8000" dirty="0">
                <a:gradFill>
                  <a:gsLst>
                    <a:gs pos="0">
                      <a:srgbClr val="5E9EFF"/>
                    </a:gs>
                    <a:gs pos="39999">
                      <a:srgbClr val="FFFF00"/>
                    </a:gs>
                    <a:gs pos="70000">
                      <a:srgbClr val="FF99FF"/>
                    </a:gs>
                    <a:gs pos="100000">
                      <a:srgbClr val="FFEBFA"/>
                    </a:gs>
                  </a:gsLst>
                  <a:lin ang="16200000" scaled="0"/>
                </a:gradFill>
                <a:latin typeface="華康流隸體" pitchFamily="65" charset="-120"/>
                <a:ea typeface="華康流隸體" pitchFamily="65" charset="-120"/>
              </a:rPr>
              <a:t>超越一切</a:t>
            </a:r>
            <a:r>
              <a:rPr lang="zh-TW" altLang="en-US" sz="8000" dirty="0" smtClean="0">
                <a:gradFill>
                  <a:gsLst>
                    <a:gs pos="0">
                      <a:srgbClr val="5E9EFF"/>
                    </a:gs>
                    <a:gs pos="39999">
                      <a:srgbClr val="FFFF00"/>
                    </a:gs>
                    <a:gs pos="70000">
                      <a:srgbClr val="FF99FF"/>
                    </a:gs>
                    <a:gs pos="100000">
                      <a:srgbClr val="FFEBFA"/>
                    </a:gs>
                  </a:gsLst>
                  <a:lin ang="16200000" scaled="0"/>
                </a:gradFill>
                <a:latin typeface="華康流隸體" pitchFamily="65" charset="-120"/>
                <a:ea typeface="華康流隸體" pitchFamily="65" charset="-120"/>
              </a:rPr>
              <a:t>的創造主</a:t>
            </a:r>
            <a:endParaRPr lang="zh-TW" altLang="en-US" sz="8000" dirty="0">
              <a:solidFill>
                <a:srgbClr val="99FF99"/>
              </a:solidFill>
              <a:latin typeface="華康流隸體" pitchFamily="65" charset="-120"/>
              <a:ea typeface="華康流隸體" pitchFamily="65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780928"/>
            <a:ext cx="2937520" cy="2203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48212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5575"/>
            <a:ext cx="5175250" cy="543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4642763" y="1828513"/>
            <a:ext cx="4536504" cy="46265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48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傳道書 </a:t>
            </a:r>
            <a:r>
              <a:rPr lang="en-US" altLang="zh-TW" sz="48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3:11</a:t>
            </a:r>
            <a:r>
              <a:rPr lang="zh-TW" altLang="en-US" sz="48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zh-TW" altLang="en-US" sz="48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神</a:t>
            </a:r>
            <a:r>
              <a:rPr lang="zh-TW" altLang="en-US" sz="48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造萬物，各按其時成為美好，又將永生（原文是永遠）安置在世人心</a:t>
            </a:r>
            <a:r>
              <a:rPr lang="zh-TW" altLang="en-US" sz="48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裏</a:t>
            </a:r>
            <a:r>
              <a:rPr lang="en-US" altLang="zh-TW" sz="48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…….</a:t>
            </a:r>
            <a:endParaRPr lang="zh-TW" altLang="zh-TW" sz="48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67544" y="15219"/>
            <a:ext cx="8676456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8000" spc="600" dirty="0">
                <a:gradFill>
                  <a:gsLst>
                    <a:gs pos="0">
                      <a:srgbClr val="FFFF00"/>
                    </a:gs>
                    <a:gs pos="50000">
                      <a:srgbClr val="99FF33"/>
                    </a:gs>
                    <a:gs pos="100000">
                      <a:schemeClr val="bg1">
                        <a:tint val="10000"/>
                        <a:satMod val="300000"/>
                      </a:schemeClr>
                    </a:gs>
                  </a:gsLst>
                  <a:lin ang="16200000" scaled="1"/>
                </a:gradFill>
                <a:latin typeface="華康斑剝體" pitchFamily="49" charset="-120"/>
                <a:ea typeface="華康斑剝體" pitchFamily="49" charset="-120"/>
              </a:rPr>
              <a:t>上帝美好的計畫</a:t>
            </a:r>
            <a:endParaRPr lang="zh-TW" altLang="en-US" sz="8000" spc="600" dirty="0">
              <a:solidFill>
                <a:srgbClr val="FFC000"/>
              </a:solidFill>
              <a:latin typeface="華康斑剝體" pitchFamily="49" charset="-120"/>
              <a:ea typeface="華康斑剝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8360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20459" y="1844824"/>
            <a:ext cx="5631661" cy="590465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TW" altLang="en-US" sz="3600" b="1" dirty="0" smtClean="0"/>
              <a:t>創世記</a:t>
            </a:r>
            <a:r>
              <a:rPr lang="en-US" altLang="zh-TW" sz="3600" b="1" dirty="0" smtClean="0"/>
              <a:t>21</a:t>
            </a:r>
            <a:r>
              <a:rPr lang="zh-TW" altLang="en-US" sz="3600" b="1" dirty="0" smtClean="0"/>
              <a:t>：</a:t>
            </a:r>
            <a:r>
              <a:rPr lang="en-US" altLang="zh-TW" sz="3600" b="1" dirty="0" smtClean="0"/>
              <a:t>30</a:t>
            </a:r>
            <a:r>
              <a:rPr lang="en-US" altLang="zh-TW" sz="3600" dirty="0" smtClean="0"/>
              <a:t> -32</a:t>
            </a:r>
            <a:r>
              <a:rPr lang="zh-TW" altLang="zh-TW" sz="3600" dirty="0" smtClean="0"/>
              <a:t>他</a:t>
            </a:r>
            <a:r>
              <a:rPr lang="zh-TW" altLang="zh-TW" sz="3600" dirty="0"/>
              <a:t>說：「你要從我手裏受</a:t>
            </a:r>
            <a:r>
              <a:rPr lang="zh-TW" altLang="zh-TW" sz="3600" dirty="0">
                <a:solidFill>
                  <a:srgbClr val="CC0099"/>
                </a:solidFill>
              </a:rPr>
              <a:t>這七隻母羊羔</a:t>
            </a:r>
            <a:r>
              <a:rPr lang="zh-TW" altLang="zh-TW" sz="3600" dirty="0"/>
              <a:t>，作我挖這口井的證據。」</a:t>
            </a:r>
            <a:r>
              <a:rPr lang="en-US" altLang="zh-TW" sz="3600" dirty="0"/>
              <a:t/>
            </a:r>
            <a:br>
              <a:rPr lang="en-US" altLang="zh-TW" sz="3600" dirty="0"/>
            </a:br>
            <a:r>
              <a:rPr lang="zh-TW" altLang="zh-TW" sz="3600" dirty="0" smtClean="0"/>
              <a:t>所以</a:t>
            </a:r>
            <a:r>
              <a:rPr lang="zh-TW" altLang="zh-TW" sz="3600" dirty="0"/>
              <a:t>他給那地方起名叫</a:t>
            </a:r>
            <a:r>
              <a:rPr lang="zh-TW" altLang="zh-TW" sz="3600" dirty="0">
                <a:solidFill>
                  <a:srgbClr val="C00000"/>
                </a:solidFill>
              </a:rPr>
              <a:t>別是巴</a:t>
            </a:r>
            <a:r>
              <a:rPr lang="zh-TW" altLang="zh-TW" sz="3600" dirty="0">
                <a:solidFill>
                  <a:srgbClr val="0000FF"/>
                </a:solidFill>
              </a:rPr>
              <a:t>（就是盟誓的井的</a:t>
            </a:r>
            <a:r>
              <a:rPr lang="zh-TW" altLang="zh-TW" sz="3600" dirty="0" smtClean="0">
                <a:solidFill>
                  <a:srgbClr val="0000FF"/>
                </a:solidFill>
              </a:rPr>
              <a:t>意思</a:t>
            </a:r>
            <a:r>
              <a:rPr lang="zh-TW" altLang="en-US" sz="3600" dirty="0" smtClean="0">
                <a:solidFill>
                  <a:srgbClr val="0000FF"/>
                </a:solidFill>
              </a:rPr>
              <a:t>，</a:t>
            </a:r>
            <a:r>
              <a:rPr lang="zh-TW" altLang="en-US" sz="3600" dirty="0" smtClean="0">
                <a:solidFill>
                  <a:srgbClr val="CC0099"/>
                </a:solidFill>
              </a:rPr>
              <a:t>也可以稱為七物之井</a:t>
            </a:r>
            <a:r>
              <a:rPr lang="zh-TW" altLang="zh-TW" sz="3600" dirty="0" smtClean="0">
                <a:solidFill>
                  <a:srgbClr val="0000FF"/>
                </a:solidFill>
              </a:rPr>
              <a:t>）</a:t>
            </a:r>
            <a:r>
              <a:rPr lang="zh-TW" altLang="zh-TW" sz="3600" dirty="0"/>
              <a:t>，因為他們二人在那裏起了誓</a:t>
            </a:r>
            <a:r>
              <a:rPr lang="zh-TW" altLang="zh-TW" sz="3600" dirty="0" smtClean="0"/>
              <a:t>。</a:t>
            </a:r>
            <a:r>
              <a:rPr lang="en-US" altLang="zh-TW" sz="3600" dirty="0" smtClean="0"/>
              <a:t> </a:t>
            </a:r>
            <a:r>
              <a:rPr lang="zh-TW" altLang="zh-TW" sz="3600" dirty="0"/>
              <a:t>他們在別是巴立了約</a:t>
            </a:r>
            <a:r>
              <a:rPr lang="zh-TW" altLang="zh-TW" sz="3600" dirty="0" smtClean="0"/>
              <a:t>，</a:t>
            </a:r>
            <a:r>
              <a:rPr lang="en-US" altLang="zh-TW" sz="3600" dirty="0" smtClean="0"/>
              <a:t>………</a:t>
            </a:r>
            <a:r>
              <a:rPr lang="en-US" altLang="zh-TW" dirty="0"/>
              <a:t/>
            </a:r>
            <a:br>
              <a:rPr lang="en-US" altLang="zh-TW" dirty="0"/>
            </a:br>
            <a:endParaRPr lang="zh-TW" altLang="zh-TW" dirty="0"/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23313" y="30985"/>
            <a:ext cx="8686800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8800" spc="600" dirty="0" smtClean="0">
                <a:gradFill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36000">
                      <a:srgbClr val="FF00FF"/>
                    </a:gs>
                    <a:gs pos="96000">
                      <a:srgbClr val="FFFF00"/>
                    </a:gs>
                    <a:gs pos="74000">
                      <a:srgbClr val="FBD49C"/>
                    </a:gs>
                    <a:gs pos="100000">
                      <a:srgbClr val="FEE7F2"/>
                    </a:gs>
                  </a:gsLst>
                  <a:lin ang="5400000" scaled="0"/>
                </a:gradFill>
                <a:latin typeface="華康飾藝體W5" panose="04020509000000000000" pitchFamily="81" charset="-120"/>
                <a:ea typeface="華康飾藝體W5" panose="04020509000000000000" pitchFamily="81" charset="-120"/>
              </a:rPr>
              <a:t>別是巴立約事件</a:t>
            </a:r>
            <a:endParaRPr lang="zh-TW" altLang="en-US" sz="88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628" y="2132856"/>
            <a:ext cx="3378200" cy="393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482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0" y="1869938"/>
            <a:ext cx="4834880" cy="462654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TW" altLang="en-US" sz="4000" dirty="0"/>
              <a:t>創世記</a:t>
            </a:r>
            <a:r>
              <a:rPr lang="en-US" altLang="zh-TW" sz="4000" dirty="0" smtClean="0"/>
              <a:t>21:33 </a:t>
            </a:r>
            <a:r>
              <a:rPr lang="zh-TW" altLang="zh-TW" sz="4000" dirty="0"/>
              <a:t>亞伯拉罕在別是巴栽上一棵</a:t>
            </a:r>
            <a:r>
              <a:rPr lang="zh-TW" altLang="zh-TW" sz="4000" dirty="0">
                <a:solidFill>
                  <a:srgbClr val="C00000"/>
                </a:solidFill>
              </a:rPr>
              <a:t>垂絲柳樹</a:t>
            </a:r>
            <a:r>
              <a:rPr lang="zh-TW" altLang="zh-TW" sz="4000" dirty="0"/>
              <a:t>，又在那裏求告耶和華</a:t>
            </a:r>
            <a:r>
              <a:rPr lang="en-US" altLang="zh-TW" sz="4000" dirty="0"/>
              <a:t>─</a:t>
            </a:r>
            <a:r>
              <a:rPr lang="zh-TW" altLang="zh-TW" sz="4000" dirty="0" smtClean="0">
                <a:solidFill>
                  <a:srgbClr val="C00000"/>
                </a:solidFill>
              </a:rPr>
              <a:t>永生神</a:t>
            </a:r>
            <a:r>
              <a:rPr lang="zh-TW" altLang="zh-TW" sz="4000" dirty="0"/>
              <a:t>的名</a:t>
            </a:r>
            <a:r>
              <a:rPr lang="zh-TW" altLang="zh-TW" sz="4000" dirty="0" smtClean="0"/>
              <a:t>。</a:t>
            </a:r>
            <a:endParaRPr lang="en-US" altLang="zh-TW" sz="4000" dirty="0" smtClean="0"/>
          </a:p>
          <a:p>
            <a:pPr marL="0" indent="0">
              <a:buNone/>
            </a:pPr>
            <a:r>
              <a:rPr lang="zh-TW" altLang="en-US" sz="4000" b="1" dirty="0">
                <a:solidFill>
                  <a:srgbClr val="0000FF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永生</a:t>
            </a:r>
            <a:r>
              <a:rPr lang="zh-TW" altLang="en-US" sz="4000" b="1" dirty="0" smtClean="0">
                <a:solidFill>
                  <a:srgbClr val="0000FF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神（</a:t>
            </a:r>
            <a:r>
              <a:rPr lang="en-US" altLang="zh-TW" sz="4000" b="1" dirty="0"/>
              <a:t>EL  OLAM  </a:t>
            </a:r>
            <a:r>
              <a:rPr lang="zh-TW" altLang="zh-TW" sz="4000" b="1" dirty="0"/>
              <a:t>伊勒俄南</a:t>
            </a:r>
            <a:r>
              <a:rPr lang="zh-TW" altLang="en-US" sz="4000" b="1" dirty="0" smtClean="0">
                <a:solidFill>
                  <a:srgbClr val="0000FF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），出現四次。</a:t>
            </a:r>
            <a:endParaRPr lang="zh-TW" altLang="zh-TW" sz="4000" b="1" dirty="0">
              <a:solidFill>
                <a:srgbClr val="0000FF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endParaRPr lang="zh-TW" altLang="en-US" sz="4000" dirty="0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zh-TW" altLang="en-US" sz="7200" spc="600" dirty="0" smtClean="0">
                <a:gradFill>
                  <a:gsLst>
                    <a:gs pos="0">
                      <a:srgbClr val="D6B19C"/>
                    </a:gs>
                    <a:gs pos="19000">
                      <a:srgbClr val="D49E6C"/>
                    </a:gs>
                    <a:gs pos="85000">
                      <a:srgbClr val="FFC000"/>
                    </a:gs>
                    <a:gs pos="100000">
                      <a:srgbClr val="663012"/>
                    </a:gs>
                  </a:gsLst>
                  <a:lin ang="16200000" scaled="0"/>
                </a:gradFill>
                <a:latin typeface="華康硬黑體W7" panose="020B0709000000000000" pitchFamily="49" charset="-120"/>
                <a:ea typeface="華康硬黑體W7" panose="020B0709000000000000" pitchFamily="49" charset="-120"/>
              </a:rPr>
              <a:t>永恆的約定與國度</a:t>
            </a:r>
            <a:endParaRPr lang="zh-TW" altLang="en-US" sz="7200" spc="600" dirty="0">
              <a:gradFill>
                <a:gsLst>
                  <a:gs pos="0">
                    <a:srgbClr val="D6B19C"/>
                  </a:gs>
                  <a:gs pos="19000">
                    <a:srgbClr val="D49E6C"/>
                  </a:gs>
                  <a:gs pos="85000">
                    <a:srgbClr val="FFC000"/>
                  </a:gs>
                  <a:gs pos="100000">
                    <a:srgbClr val="663012"/>
                  </a:gs>
                </a:gsLst>
                <a:lin ang="16200000" scaled="0"/>
              </a:gradFill>
              <a:latin typeface="華康硬黑體W7" panose="020B0709000000000000" pitchFamily="49" charset="-120"/>
              <a:ea typeface="華康硬黑體W7" panose="020B0709000000000000" pitchFamily="49" charset="-12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763" y="2644354"/>
            <a:ext cx="3932237" cy="2809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011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8"/>
          <a:stretch/>
        </p:blipFill>
        <p:spPr bwMode="auto">
          <a:xfrm>
            <a:off x="0" y="0"/>
            <a:ext cx="91171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323528" y="5517232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13800" spc="600" dirty="0" smtClean="0">
                <a:gradFill flip="none" rotWithShape="1">
                  <a:gsLst>
                    <a:gs pos="0">
                      <a:srgbClr val="FFF200"/>
                    </a:gs>
                    <a:gs pos="67000">
                      <a:srgbClr val="FF00FF"/>
                    </a:gs>
                    <a:gs pos="80000">
                      <a:srgbClr val="FF0300"/>
                    </a:gs>
                    <a:gs pos="100000">
                      <a:srgbClr val="4D0808"/>
                    </a:gs>
                  </a:gsLst>
                  <a:lin ang="18900000" scaled="0"/>
                  <a:tileRect/>
                </a:gradFill>
                <a:latin typeface="華康唐風隸(P)" pitchFamily="66" charset="-120"/>
                <a:ea typeface="華康唐風隸(P)" pitchFamily="66" charset="-120"/>
              </a:rPr>
              <a:t>世紀妙藥</a:t>
            </a:r>
            <a:endParaRPr lang="zh-TW" altLang="en-US" sz="28700" spc="600" dirty="0">
              <a:gradFill>
                <a:gsLst>
                  <a:gs pos="0">
                    <a:srgbClr val="CCCCFF"/>
                  </a:gs>
                  <a:gs pos="17999">
                    <a:srgbClr val="FFFF00"/>
                  </a:gs>
                  <a:gs pos="75000">
                    <a:srgbClr val="FFC000"/>
                  </a:gs>
                  <a:gs pos="89000">
                    <a:srgbClr val="CC99FF"/>
                  </a:gs>
                  <a:gs pos="82001">
                    <a:srgbClr val="FFC000"/>
                  </a:gs>
                  <a:gs pos="100000">
                    <a:srgbClr val="CCCCFF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26322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179512" y="1988840"/>
            <a:ext cx="3974156" cy="46265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4400" b="1" spc="600" dirty="0">
                <a:solidFill>
                  <a:srgbClr val="0000FF"/>
                </a:solidFill>
                <a:latin typeface="+mn-ea"/>
              </a:rPr>
              <a:t>柳酸取自於柳樹</a:t>
            </a:r>
            <a:r>
              <a:rPr lang="zh-TW" altLang="en-US" sz="4400" b="1" dirty="0" smtClean="0">
                <a:solidFill>
                  <a:srgbClr val="0000FF"/>
                </a:solidFill>
                <a:latin typeface="+mn-ea"/>
              </a:rPr>
              <a:t>乙</a:t>
            </a:r>
            <a:r>
              <a:rPr lang="zh-TW" altLang="en-US" sz="4400" b="1" dirty="0">
                <a:solidFill>
                  <a:srgbClr val="0000FF"/>
                </a:solidFill>
                <a:latin typeface="+mn-ea"/>
              </a:rPr>
              <a:t>醯（</a:t>
            </a:r>
            <a:r>
              <a:rPr lang="en-US" altLang="zh-TW" sz="4400" b="1" dirty="0">
                <a:solidFill>
                  <a:srgbClr val="0000FF"/>
                </a:solidFill>
                <a:latin typeface="+mn-ea"/>
              </a:rPr>
              <a:t>Acetyl</a:t>
            </a:r>
            <a:r>
              <a:rPr lang="zh-TW" altLang="en-US" sz="4400" b="1" dirty="0">
                <a:solidFill>
                  <a:srgbClr val="0000FF"/>
                </a:solidFill>
                <a:latin typeface="+mn-ea"/>
              </a:rPr>
              <a:t>）和柳酸（德文 </a:t>
            </a:r>
            <a:r>
              <a:rPr lang="en-US" altLang="zh-TW" sz="4400" b="1" dirty="0" err="1">
                <a:solidFill>
                  <a:srgbClr val="0000FF"/>
                </a:solidFill>
                <a:latin typeface="+mn-ea"/>
              </a:rPr>
              <a:t>Spirsäure</a:t>
            </a:r>
            <a:r>
              <a:rPr lang="zh-TW" altLang="en-US" sz="4400" b="1" dirty="0">
                <a:solidFill>
                  <a:srgbClr val="0000FF"/>
                </a:solidFill>
                <a:latin typeface="+mn-ea"/>
              </a:rPr>
              <a:t>）取名為</a:t>
            </a:r>
            <a:r>
              <a:rPr lang="en-US" altLang="zh-TW" sz="4400" b="1" dirty="0">
                <a:solidFill>
                  <a:srgbClr val="0000FF"/>
                </a:solidFill>
                <a:latin typeface="+mn-ea"/>
              </a:rPr>
              <a:t>Aspirin</a:t>
            </a:r>
            <a:endParaRPr lang="zh-TW" altLang="en-US" sz="4400" b="1" dirty="0">
              <a:solidFill>
                <a:srgbClr val="0000FF"/>
              </a:solidFill>
              <a:latin typeface="+mn-ea"/>
            </a:endParaRPr>
          </a:p>
          <a:p>
            <a:pPr marL="0" indent="0">
              <a:buNone/>
            </a:pPr>
            <a:endParaRPr lang="zh-TW" altLang="en-US" sz="3600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zh-TW" altLang="en-US" sz="7200" spc="600" dirty="0" smtClean="0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60000">
                      <a:schemeClr val="accent6">
                        <a:lumMod val="40000"/>
                        <a:lumOff val="60000"/>
                      </a:schemeClr>
                    </a:gs>
                    <a:gs pos="100000">
                      <a:srgbClr val="FFAFFF"/>
                    </a:gs>
                  </a:gsLst>
                  <a:lin ang="16200000" scaled="0"/>
                </a:gradFill>
                <a:latin typeface="華康雅宋體" pitchFamily="49" charset="-120"/>
                <a:ea typeface="華康雅宋體" pitchFamily="49" charset="-120"/>
              </a:rPr>
              <a:t>古人的偉大發現</a:t>
            </a:r>
            <a:endParaRPr lang="zh-TW" altLang="en-US" sz="7200" spc="600" dirty="0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60000">
                    <a:schemeClr val="accent6">
                      <a:lumMod val="40000"/>
                      <a:lumOff val="60000"/>
                    </a:schemeClr>
                  </a:gs>
                  <a:gs pos="100000">
                    <a:srgbClr val="FFAFFF"/>
                  </a:gs>
                </a:gsLst>
                <a:lin ang="16200000" scaled="0"/>
              </a:gradFill>
              <a:latin typeface="華康雅宋體" pitchFamily="49" charset="-120"/>
              <a:ea typeface="華康雅宋體" pitchFamily="49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153" y="1484784"/>
            <a:ext cx="4436821" cy="531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647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0" y="1374578"/>
            <a:ext cx="5190667" cy="547260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zh-TW" sz="4800" dirty="0"/>
              <a:t/>
            </a:r>
            <a:br>
              <a:rPr lang="en-US" altLang="zh-TW" sz="4800" dirty="0"/>
            </a:br>
            <a:r>
              <a:rPr lang="zh-TW" altLang="en-US" sz="4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我預備好去見我的創造者</a:t>
            </a:r>
            <a:r>
              <a:rPr lang="zh-TW" altLang="en-US" sz="4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，</a:t>
            </a:r>
            <a:endParaRPr lang="en-US" altLang="zh-TW" sz="48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zh-TW" altLang="en-US" sz="4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至於</a:t>
            </a:r>
            <a:r>
              <a:rPr lang="zh-TW" altLang="en-US" sz="4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我的創造者是否預備好在大審判時見到我，那是另外一回事。</a:t>
            </a:r>
            <a:endParaRPr lang="en-US" altLang="zh-TW" sz="48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zh-TW" alt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－</a:t>
            </a:r>
            <a:r>
              <a:rPr lang="zh-TW" altLang="zh-TW" sz="4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邱吉爾</a:t>
            </a:r>
            <a:endParaRPr lang="zh-TW" altLang="zh-TW" sz="4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zh-TW" altLang="en-US" sz="4400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zh-TW" altLang="en-US" sz="7200" spc="600" dirty="0">
                <a:gradFill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36000">
                      <a:srgbClr val="FAC77D"/>
                    </a:gs>
                    <a:gs pos="61000">
                      <a:srgbClr val="FBA97D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lin ang="5400000" scaled="0"/>
                </a:gradFill>
                <a:latin typeface="華康酒桶體" panose="020B0A09000000000000" pitchFamily="49" charset="-120"/>
                <a:ea typeface="華康酒桶體" panose="020B0A09000000000000" pitchFamily="49" charset="-120"/>
              </a:rPr>
              <a:t>倘然面對永生之主</a:t>
            </a:r>
            <a:endParaRPr lang="zh-TW" altLang="en-US" sz="7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321" y="1484784"/>
            <a:ext cx="4477680" cy="5373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215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67" y="0"/>
            <a:ext cx="9193643" cy="685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80528" y="6893085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7200" dirty="0">
                <a:solidFill>
                  <a:srgbClr val="FFFF00"/>
                </a:solidFill>
                <a:latin typeface="華康榜書體W8" pitchFamily="65" charset="-120"/>
                <a:ea typeface="華康榜書體W8" pitchFamily="65" charset="-120"/>
              </a:rPr>
              <a:t>五</a:t>
            </a:r>
            <a:r>
              <a:rPr lang="zh-TW" altLang="en-US" sz="7200" dirty="0" smtClean="0">
                <a:solidFill>
                  <a:srgbClr val="FFFF00"/>
                </a:solidFill>
                <a:latin typeface="華康榜書體W8" pitchFamily="65" charset="-120"/>
                <a:ea typeface="華康榜書體W8" pitchFamily="65" charset="-120"/>
              </a:rPr>
              <a:t>、信心</a:t>
            </a:r>
            <a:r>
              <a:rPr lang="en-US" altLang="zh-TW" sz="7200" dirty="0">
                <a:solidFill>
                  <a:srgbClr val="FFFF00"/>
                </a:solidFill>
                <a:latin typeface="華康榜書體W8" pitchFamily="65" charset="-120"/>
                <a:ea typeface="華康榜書體W8" pitchFamily="65" charset="-120"/>
              </a:rPr>
              <a:t/>
            </a:r>
            <a:br>
              <a:rPr lang="en-US" altLang="zh-TW" sz="7200" dirty="0">
                <a:solidFill>
                  <a:srgbClr val="FFFF00"/>
                </a:solidFill>
                <a:latin typeface="華康榜書體W8" pitchFamily="65" charset="-120"/>
                <a:ea typeface="華康榜書體W8" pitchFamily="65" charset="-120"/>
              </a:rPr>
            </a:br>
            <a:r>
              <a:rPr lang="zh-TW" altLang="en-US" sz="7200" dirty="0" smtClean="0">
                <a:solidFill>
                  <a:srgbClr val="FFFF00"/>
                </a:solidFill>
                <a:latin typeface="華康榜書體W8" pitchFamily="65" charset="-120"/>
                <a:ea typeface="華康榜書體W8" pitchFamily="65" charset="-120"/>
              </a:rPr>
              <a:t>帶來祝福的影響力</a:t>
            </a:r>
            <a:r>
              <a:rPr lang="en-US" altLang="zh-TW" sz="9600" dirty="0" smtClean="0">
                <a:solidFill>
                  <a:srgbClr val="FFFF00"/>
                </a:solidFill>
                <a:latin typeface="華康榜書體W8" pitchFamily="65" charset="-120"/>
                <a:ea typeface="華康榜書體W8" pitchFamily="65" charset="-120"/>
              </a:rPr>
              <a:t/>
            </a:r>
            <a:br>
              <a:rPr lang="en-US" altLang="zh-TW" sz="9600" dirty="0" smtClean="0">
                <a:solidFill>
                  <a:srgbClr val="FFFF00"/>
                </a:solidFill>
                <a:latin typeface="華康榜書體W8" pitchFamily="65" charset="-120"/>
                <a:ea typeface="華康榜書體W8" pitchFamily="65" charset="-120"/>
              </a:rPr>
            </a:br>
            <a:r>
              <a:rPr lang="en-US" altLang="zh-TW" sz="9600" dirty="0" smtClean="0">
                <a:solidFill>
                  <a:srgbClr val="FFFF00"/>
                </a:solidFill>
                <a:latin typeface="華康榜書體W8" pitchFamily="65" charset="-120"/>
                <a:ea typeface="華康榜書體W8" pitchFamily="65" charset="-120"/>
              </a:rPr>
              <a:t/>
            </a:r>
            <a:br>
              <a:rPr lang="en-US" altLang="zh-TW" sz="9600" dirty="0" smtClean="0">
                <a:solidFill>
                  <a:srgbClr val="FFFF00"/>
                </a:solidFill>
                <a:latin typeface="華康榜書體W8" pitchFamily="65" charset="-120"/>
                <a:ea typeface="華康榜書體W8" pitchFamily="65" charset="-120"/>
              </a:rPr>
            </a:br>
            <a:r>
              <a:rPr lang="en-US" altLang="zh-TW" sz="8800" dirty="0" smtClean="0">
                <a:solidFill>
                  <a:srgbClr val="00FFFF"/>
                </a:solidFill>
                <a:latin typeface="華康榜書體W8" pitchFamily="65" charset="-120"/>
                <a:ea typeface="華康榜書體W8" pitchFamily="65" charset="-120"/>
              </a:rPr>
              <a:t/>
            </a:r>
            <a:br>
              <a:rPr lang="en-US" altLang="zh-TW" sz="8800" dirty="0" smtClean="0">
                <a:solidFill>
                  <a:srgbClr val="00FFFF"/>
                </a:solidFill>
                <a:latin typeface="華康榜書體W8" pitchFamily="65" charset="-120"/>
                <a:ea typeface="華康榜書體W8" pitchFamily="65" charset="-120"/>
              </a:rPr>
            </a:br>
            <a:r>
              <a:rPr lang="en-US" altLang="zh-TW" sz="8800" dirty="0">
                <a:solidFill>
                  <a:srgbClr val="00FFFF"/>
                </a:solidFill>
                <a:latin typeface="華康榜書體W8" pitchFamily="65" charset="-120"/>
                <a:ea typeface="華康榜書體W8" pitchFamily="65" charset="-120"/>
              </a:rPr>
              <a:t/>
            </a:r>
            <a:br>
              <a:rPr lang="en-US" altLang="zh-TW" sz="8800" dirty="0">
                <a:solidFill>
                  <a:srgbClr val="00FFFF"/>
                </a:solidFill>
                <a:latin typeface="華康榜書體W8" pitchFamily="65" charset="-120"/>
                <a:ea typeface="華康榜書體W8" pitchFamily="65" charset="-120"/>
              </a:rPr>
            </a:br>
            <a:endParaRPr lang="zh-TW" altLang="en-US" sz="9600" dirty="0">
              <a:solidFill>
                <a:srgbClr val="00FFFF"/>
              </a:solidFill>
              <a:latin typeface="華康榜書體W8" pitchFamily="65" charset="-120"/>
              <a:ea typeface="華康榜書體W8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4086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28000">
              <a:schemeClr val="accent3">
                <a:lumMod val="20000"/>
                <a:lumOff val="80000"/>
              </a:schemeClr>
            </a:gs>
            <a:gs pos="100000">
              <a:srgbClr val="FFFF99"/>
            </a:gs>
            <a:gs pos="100000">
              <a:schemeClr val="bg2">
                <a:lumMod val="40000"/>
                <a:lumOff val="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107504" y="1766458"/>
            <a:ext cx="6563072" cy="4626547"/>
          </a:xfrm>
        </p:spPr>
        <p:txBody>
          <a:bodyPr/>
          <a:lstStyle/>
          <a:p>
            <a:pPr marL="0" indent="0">
              <a:buNone/>
            </a:pPr>
            <a:r>
              <a:rPr lang="zh-TW" altLang="zh-TW" dirty="0"/>
              <a:t>人類是非常奇特美妙的生物，擁有著非常難以言喻的獨特天賦，因而能與世上萬物有所不同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zh-TW" dirty="0" smtClean="0"/>
              <a:t>人類</a:t>
            </a:r>
            <a:r>
              <a:rPr lang="zh-TW" altLang="zh-TW" dirty="0"/>
              <a:t>不像其他生物只是世界風貌下的一個形象，他還有可能是世界風貌的塑造者；同時，人類不像其他生物，只是尋找一片棲息之地，他有能力可以在這個世界上創造出自己心中所要的理想家園。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TW" altLang="zh-TW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/>
              </a:rPr>
              <a:t>《人類的提升》</a:t>
            </a:r>
            <a:endParaRPr lang="zh-TW" altLang="en-US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461" y="764704"/>
            <a:ext cx="180975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852" y="3436318"/>
            <a:ext cx="18764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7209545" y="6021288"/>
            <a:ext cx="1804533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zh-TW" dirty="0"/>
              <a:t>Jacob </a:t>
            </a:r>
            <a:r>
              <a:rPr lang="en-US" altLang="zh-TW" dirty="0" err="1"/>
              <a:t>Bronowski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597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015"/>
            <a:ext cx="9132853" cy="70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-180528" y="4509120"/>
            <a:ext cx="8964488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9600" dirty="0" smtClean="0">
                <a:gradFill>
                  <a:gsLst>
                    <a:gs pos="78000">
                      <a:srgbClr val="FFF200"/>
                    </a:gs>
                    <a:gs pos="45000">
                      <a:srgbClr val="FF7A00"/>
                    </a:gs>
                    <a:gs pos="9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latin typeface="華康唐風隸" panose="03000909000000000000" pitchFamily="65" charset="-120"/>
                <a:ea typeface="華康唐風隸" panose="03000909000000000000" pitchFamily="65" charset="-120"/>
              </a:rPr>
              <a:t>順服神的</a:t>
            </a:r>
            <a:r>
              <a:rPr lang="en-US" altLang="zh-TW" sz="9600" dirty="0" smtClean="0">
                <a:gradFill>
                  <a:gsLst>
                    <a:gs pos="78000">
                      <a:srgbClr val="FFF200"/>
                    </a:gs>
                    <a:gs pos="45000">
                      <a:srgbClr val="FF7A00"/>
                    </a:gs>
                    <a:gs pos="9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latin typeface="華康唐風隸" panose="03000909000000000000" pitchFamily="65" charset="-120"/>
                <a:ea typeface="華康唐風隸" panose="03000909000000000000" pitchFamily="65" charset="-120"/>
              </a:rPr>
              <a:t/>
            </a:r>
            <a:br>
              <a:rPr lang="en-US" altLang="zh-TW" sz="9600" dirty="0" smtClean="0">
                <a:gradFill>
                  <a:gsLst>
                    <a:gs pos="78000">
                      <a:srgbClr val="FFF200"/>
                    </a:gs>
                    <a:gs pos="45000">
                      <a:srgbClr val="FF7A00"/>
                    </a:gs>
                    <a:gs pos="9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latin typeface="華康唐風隸" panose="03000909000000000000" pitchFamily="65" charset="-120"/>
                <a:ea typeface="華康唐風隸" panose="03000909000000000000" pitchFamily="65" charset="-120"/>
              </a:rPr>
            </a:br>
            <a:r>
              <a:rPr lang="zh-TW" altLang="en-US" sz="9600" dirty="0" smtClean="0">
                <a:gradFill>
                  <a:gsLst>
                    <a:gs pos="78000">
                      <a:srgbClr val="FFF200"/>
                    </a:gs>
                    <a:gs pos="45000">
                      <a:srgbClr val="FF7A00"/>
                    </a:gs>
                    <a:gs pos="9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latin typeface="華康唐風隸" panose="03000909000000000000" pitchFamily="65" charset="-120"/>
                <a:ea typeface="華康唐風隸" panose="03000909000000000000" pitchFamily="65" charset="-120"/>
              </a:rPr>
              <a:t>企圖心與夢想</a:t>
            </a:r>
            <a:endParaRPr lang="zh-TW" altLang="en-US" sz="9600" dirty="0">
              <a:gradFill>
                <a:gsLst>
                  <a:gs pos="0">
                    <a:srgbClr val="FC9FCB"/>
                  </a:gs>
                  <a:gs pos="13000">
                    <a:srgbClr val="F8B049"/>
                  </a:gs>
                  <a:gs pos="78057">
                    <a:srgbClr val="D67667"/>
                  </a:gs>
                  <a:gs pos="74000">
                    <a:srgbClr val="F8B049"/>
                  </a:gs>
                  <a:gs pos="45000">
                    <a:srgbClr val="FFFF00"/>
                  </a:gs>
                  <a:gs pos="98000">
                    <a:srgbClr val="F952A0"/>
                  </a:gs>
                  <a:gs pos="100000">
                    <a:srgbClr val="C50849"/>
                  </a:gs>
                  <a:gs pos="82001">
                    <a:srgbClr val="B43E85"/>
                  </a:gs>
                  <a:gs pos="100000">
                    <a:srgbClr val="F8B049"/>
                  </a:gs>
                </a:gsLst>
                <a:lin ang="5400000" scaled="0"/>
              </a:gradFill>
              <a:latin typeface="華康唐風隸" panose="03000909000000000000" pitchFamily="65" charset="-120"/>
              <a:ea typeface="華康唐風隸" panose="030009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6370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19214" y="2348880"/>
            <a:ext cx="6063269" cy="46265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6000" dirty="0"/>
              <a:t>我認為，一個人要</a:t>
            </a:r>
            <a:r>
              <a:rPr lang="zh-TW" altLang="en-US" sz="6000" dirty="0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勇敢</a:t>
            </a:r>
            <a:r>
              <a:rPr lang="zh-TW" altLang="en-US" sz="6000" dirty="0"/>
              <a:t>，你必須先</a:t>
            </a:r>
            <a:r>
              <a:rPr lang="zh-TW" altLang="en-US" sz="6000" dirty="0" smtClean="0"/>
              <a:t>體會</a:t>
            </a:r>
            <a:r>
              <a:rPr lang="zh-TW" altLang="en-US" sz="6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害怕</a:t>
            </a:r>
            <a:r>
              <a:rPr lang="zh-TW" altLang="en-US" sz="6000" dirty="0" smtClean="0"/>
              <a:t>。</a:t>
            </a:r>
            <a:endParaRPr lang="en-US" altLang="zh-TW" sz="6000" dirty="0" smtClean="0"/>
          </a:p>
          <a:p>
            <a:pPr marL="0" indent="0">
              <a:buNone/>
            </a:pPr>
            <a:r>
              <a:rPr lang="zh-TW" altLang="en-US" sz="4000" i="1" dirty="0"/>
              <a:t>茱莉</a:t>
            </a:r>
            <a:r>
              <a:rPr lang="zh-TW" altLang="en-US" sz="4000" i="1" dirty="0" smtClean="0"/>
              <a:t>安摩爾</a:t>
            </a:r>
            <a:endParaRPr lang="en-US" altLang="zh-TW" sz="4000" dirty="0" smtClean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86800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7200" dirty="0">
                <a:gradFill>
                  <a:gsLst>
                    <a:gs pos="0">
                      <a:srgbClr val="CCCCFF"/>
                    </a:gs>
                    <a:gs pos="54000">
                      <a:srgbClr val="99CCFF"/>
                    </a:gs>
                    <a:gs pos="0">
                      <a:srgbClr val="9966FF"/>
                    </a:gs>
                    <a:gs pos="100000">
                      <a:srgbClr val="CC99FF"/>
                    </a:gs>
                    <a:gs pos="82001">
                      <a:srgbClr val="FF99FF"/>
                    </a:gs>
                    <a:gs pos="100000">
                      <a:srgbClr val="CCCCFF"/>
                    </a:gs>
                  </a:gsLst>
                  <a:lin ang="5400000" scaled="0"/>
                </a:gradFill>
                <a:latin typeface="華康雅藝體W6" panose="040B0609000000000000" pitchFamily="81" charset="-120"/>
                <a:ea typeface="華康雅藝體W6" panose="040B0609000000000000" pitchFamily="81" charset="-120"/>
              </a:rPr>
              <a:t>認同</a:t>
            </a:r>
            <a:r>
              <a:rPr lang="zh-TW" altLang="en-US" sz="7200" dirty="0" smtClean="0">
                <a:gradFill>
                  <a:gsLst>
                    <a:gs pos="0">
                      <a:srgbClr val="CCCCFF"/>
                    </a:gs>
                    <a:gs pos="54000">
                      <a:srgbClr val="99CCFF"/>
                    </a:gs>
                    <a:gs pos="0">
                      <a:srgbClr val="9966FF"/>
                    </a:gs>
                    <a:gs pos="100000">
                      <a:srgbClr val="CC99FF"/>
                    </a:gs>
                    <a:gs pos="82001">
                      <a:srgbClr val="FF99FF"/>
                    </a:gs>
                    <a:gs pos="100000">
                      <a:srgbClr val="CCCCFF"/>
                    </a:gs>
                  </a:gsLst>
                  <a:lin ang="5400000" scaled="0"/>
                </a:gradFill>
                <a:latin typeface="華康雅藝體W6" panose="040B0609000000000000" pitchFamily="81" charset="-120"/>
                <a:ea typeface="華康雅藝體W6" panose="040B0609000000000000" pitchFamily="81" charset="-120"/>
              </a:rPr>
              <a:t>恐懼、勇敢超越</a:t>
            </a:r>
            <a:endParaRPr lang="zh-TW" altLang="en-US" sz="8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流隸體" panose="03000709000000000000" pitchFamily="65" charset="-120"/>
              <a:ea typeface="華康流隸體" panose="03000709000000000000" pitchFamily="65" charset="-120"/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451" y="1412776"/>
            <a:ext cx="3623549" cy="544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066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324544" y="2348880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6000" dirty="0">
                <a:solidFill>
                  <a:srgbClr val="FFFF00"/>
                </a:solidFill>
                <a:latin typeface="華康榜書體W8" pitchFamily="65" charset="-120"/>
                <a:ea typeface="華康榜書體W8" pitchFamily="65" charset="-120"/>
              </a:rPr>
              <a:t>一</a:t>
            </a:r>
            <a:r>
              <a:rPr lang="zh-TW" altLang="en-US" sz="6000" dirty="0" smtClean="0">
                <a:solidFill>
                  <a:srgbClr val="FFFF00"/>
                </a:solidFill>
                <a:latin typeface="華康榜書體W8" pitchFamily="65" charset="-120"/>
                <a:ea typeface="華康榜書體W8" pitchFamily="65" charset="-120"/>
              </a:rPr>
              <a:t>、了解自己榮美形象</a:t>
            </a:r>
            <a:r>
              <a:rPr lang="en-US" altLang="zh-TW" sz="8800" dirty="0" smtClean="0">
                <a:solidFill>
                  <a:srgbClr val="00FFFF"/>
                </a:solidFill>
                <a:latin typeface="華康榜書體W8" pitchFamily="65" charset="-120"/>
                <a:ea typeface="華康榜書體W8" pitchFamily="65" charset="-120"/>
              </a:rPr>
              <a:t/>
            </a:r>
            <a:br>
              <a:rPr lang="en-US" altLang="zh-TW" sz="8800" dirty="0" smtClean="0">
                <a:solidFill>
                  <a:srgbClr val="00FFFF"/>
                </a:solidFill>
                <a:latin typeface="華康榜書體W8" pitchFamily="65" charset="-120"/>
                <a:ea typeface="華康榜書體W8" pitchFamily="65" charset="-120"/>
              </a:rPr>
            </a:br>
            <a:r>
              <a:rPr lang="en-US" altLang="zh-TW" sz="8800" dirty="0">
                <a:solidFill>
                  <a:srgbClr val="00FFFF"/>
                </a:solidFill>
                <a:latin typeface="華康榜書體W8" pitchFamily="65" charset="-120"/>
                <a:ea typeface="華康榜書體W8" pitchFamily="65" charset="-120"/>
              </a:rPr>
              <a:t/>
            </a:r>
            <a:br>
              <a:rPr lang="en-US" altLang="zh-TW" sz="8800" dirty="0">
                <a:solidFill>
                  <a:srgbClr val="00FFFF"/>
                </a:solidFill>
                <a:latin typeface="華康榜書體W8" pitchFamily="65" charset="-120"/>
                <a:ea typeface="華康榜書體W8" pitchFamily="65" charset="-120"/>
              </a:rPr>
            </a:br>
            <a:endParaRPr lang="zh-TW" altLang="en-US" sz="9600" dirty="0">
              <a:solidFill>
                <a:srgbClr val="00FFFF"/>
              </a:solidFill>
              <a:latin typeface="華康榜書體W8" pitchFamily="65" charset="-120"/>
              <a:ea typeface="華康榜書體W8" pitchFamily="65" charset="-12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640" y="3188082"/>
            <a:ext cx="9200640" cy="36699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238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057" y="1772816"/>
            <a:ext cx="3824943" cy="5085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zh-TW" altLang="en-US" sz="11500" dirty="0" smtClean="0">
                <a:gradFill>
                  <a:gsLst>
                    <a:gs pos="0">
                      <a:srgbClr val="FC9FCB"/>
                    </a:gs>
                    <a:gs pos="13000">
                      <a:srgbClr val="F8B049"/>
                    </a:gs>
                    <a:gs pos="78057">
                      <a:srgbClr val="D67667"/>
                    </a:gs>
                    <a:gs pos="74000">
                      <a:srgbClr val="F8B049"/>
                    </a:gs>
                    <a:gs pos="45000">
                      <a:srgbClr val="FFFF00"/>
                    </a:gs>
                    <a:gs pos="98000">
                      <a:srgbClr val="F952A0"/>
                    </a:gs>
                    <a:gs pos="100000">
                      <a:srgbClr val="C50849"/>
                    </a:gs>
                    <a:gs pos="82001">
                      <a:srgbClr val="B43E85"/>
                    </a:gs>
                    <a:gs pos="100000">
                      <a:srgbClr val="F8B049"/>
                    </a:gs>
                  </a:gsLst>
                  <a:lin ang="5400000" scaled="0"/>
                </a:gradFill>
                <a:latin typeface="華康唐風隸" panose="03000909000000000000" pitchFamily="65" charset="-120"/>
                <a:ea typeface="華康唐風隸" panose="03000909000000000000" pitchFamily="65" charset="-120"/>
              </a:rPr>
              <a:t>耶穌會宣言</a:t>
            </a:r>
            <a:endParaRPr lang="zh-TW" altLang="en-US" sz="11500" dirty="0">
              <a:gradFill>
                <a:gsLst>
                  <a:gs pos="0">
                    <a:srgbClr val="FC9FCB"/>
                  </a:gs>
                  <a:gs pos="13000">
                    <a:srgbClr val="F8B049"/>
                  </a:gs>
                  <a:gs pos="78057">
                    <a:srgbClr val="D67667"/>
                  </a:gs>
                  <a:gs pos="74000">
                    <a:srgbClr val="66FF33"/>
                  </a:gs>
                  <a:gs pos="33000">
                    <a:srgbClr val="FFFF00"/>
                  </a:gs>
                  <a:gs pos="98000">
                    <a:srgbClr val="F952A0"/>
                  </a:gs>
                  <a:gs pos="100000">
                    <a:srgbClr val="C50849"/>
                  </a:gs>
                  <a:gs pos="82001">
                    <a:srgbClr val="B43E85"/>
                  </a:gs>
                  <a:gs pos="100000">
                    <a:srgbClr val="F8B049"/>
                  </a:gs>
                </a:gsLst>
                <a:lin ang="5400000" scaled="0"/>
              </a:gradFill>
              <a:latin typeface="華康唐風隸" panose="03000909000000000000" pitchFamily="65" charset="-120"/>
              <a:ea typeface="華康唐風隸" panose="03000909000000000000" pitchFamily="65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1596276"/>
            <a:ext cx="5292080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u="sng" dirty="0" smtClean="0"/>
              <a:t>宣言 </a:t>
            </a:r>
            <a:r>
              <a:rPr lang="zh-TW" altLang="zh-TW" sz="3600" dirty="0" smtClean="0"/>
              <a:t>「</a:t>
            </a:r>
            <a:r>
              <a:rPr lang="zh-TW" altLang="zh-TW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愈顯主榮</a:t>
            </a:r>
            <a:r>
              <a:rPr lang="zh-TW" altLang="zh-TW" sz="3600" dirty="0"/>
              <a:t>」（</a:t>
            </a:r>
            <a:r>
              <a:rPr lang="en-US" altLang="zh-TW" sz="3600" u="sng" dirty="0" err="1">
                <a:hlinkClick r:id="rId4" tooltip="拉丁語"/>
              </a:rPr>
              <a:t>拉丁語</a:t>
            </a:r>
            <a:r>
              <a:rPr lang="zh-TW" altLang="zh-TW" sz="3600" dirty="0"/>
              <a:t>：</a:t>
            </a:r>
            <a:r>
              <a:rPr lang="la-Latn" altLang="zh-TW" sz="3600" dirty="0"/>
              <a:t>Ad Majorem Dei Gloriam</a:t>
            </a:r>
            <a:r>
              <a:rPr lang="zh-TW" altLang="zh-TW" sz="3600" dirty="0"/>
              <a:t>），這句</a:t>
            </a:r>
            <a:r>
              <a:rPr lang="zh-TW" altLang="zh-TW" sz="3600" dirty="0" smtClean="0"/>
              <a:t>話被</a:t>
            </a:r>
            <a:r>
              <a:rPr lang="zh-TW" altLang="zh-TW" sz="3600" dirty="0"/>
              <a:t>縮寫為「</a:t>
            </a:r>
            <a:r>
              <a:rPr lang="la-Latn" altLang="zh-TW" sz="4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AMDG</a:t>
            </a:r>
            <a:r>
              <a:rPr lang="zh-TW" altLang="zh-TW" sz="3600" dirty="0" smtClean="0"/>
              <a:t>」。</a:t>
            </a:r>
            <a:endParaRPr lang="en-US" altLang="zh-TW" sz="3600" dirty="0" smtClean="0"/>
          </a:p>
          <a:p>
            <a:endParaRPr lang="zh-TW" altLang="zh-TW" sz="4000" dirty="0"/>
          </a:p>
        </p:txBody>
      </p:sp>
      <p:sp>
        <p:nvSpPr>
          <p:cNvPr id="4" name="矩形 3"/>
          <p:cNvSpPr/>
          <p:nvPr/>
        </p:nvSpPr>
        <p:spPr>
          <a:xfrm>
            <a:off x="107504" y="4288311"/>
            <a:ext cx="5040560" cy="25545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3200" dirty="0" smtClean="0"/>
              <a:t>耶穌會成員不是</a:t>
            </a:r>
            <a:r>
              <a:rPr lang="zh-TW" altLang="en-US" sz="3200" dirty="0"/>
              <a:t>在守護人，</a:t>
            </a:r>
            <a:r>
              <a:rPr lang="zh-TW" altLang="en-US" sz="3200" dirty="0">
                <a:solidFill>
                  <a:srgbClr val="0000FF"/>
                </a:solidFill>
              </a:rPr>
              <a:t>（自己的省會</a:t>
            </a:r>
            <a:r>
              <a:rPr lang="zh-TW" altLang="en-US" sz="3200" dirty="0" smtClean="0">
                <a:solidFill>
                  <a:srgbClr val="0000FF"/>
                </a:solidFill>
              </a:rPr>
              <a:t>）</a:t>
            </a:r>
            <a:r>
              <a:rPr lang="zh-TW" altLang="en-US" sz="3200" dirty="0" smtClean="0"/>
              <a:t>。</a:t>
            </a:r>
            <a:endParaRPr lang="en-US" altLang="zh-TW" sz="3200" dirty="0" smtClean="0"/>
          </a:p>
          <a:p>
            <a:r>
              <a:rPr lang="zh-TW" altLang="en-US" sz="3200" dirty="0" smtClean="0"/>
              <a:t>而是</a:t>
            </a:r>
            <a:r>
              <a:rPr lang="zh-TW" altLang="en-US" sz="3200" dirty="0"/>
              <a:t>在使命中派人，</a:t>
            </a:r>
            <a:r>
              <a:rPr lang="zh-TW" altLang="en-US" sz="3200" dirty="0">
                <a:solidFill>
                  <a:srgbClr val="0000FF"/>
                </a:solidFill>
              </a:rPr>
              <a:t>（彰顯主榮的地方）</a:t>
            </a:r>
            <a:r>
              <a:rPr lang="zh-TW" altLang="en-US" sz="3200" dirty="0"/>
              <a:t>去需要幫助的地方</a:t>
            </a:r>
          </a:p>
        </p:txBody>
      </p:sp>
    </p:spTree>
    <p:extLst>
      <p:ext uri="{BB962C8B-B14F-4D97-AF65-F5344CB8AC3E}">
        <p14:creationId xmlns:p14="http://schemas.microsoft.com/office/powerpoint/2010/main" val="216277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935" y="951594"/>
            <a:ext cx="9281433" cy="59064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435652" y="3409776"/>
            <a:ext cx="8229600" cy="87515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TW" alt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66FF33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跟隨我主基督的腳步而</a:t>
            </a:r>
            <a:r>
              <a:rPr lang="zh-TW" alt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66FF33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跑</a:t>
            </a:r>
            <a:endParaRPr lang="en-US" altLang="zh-TW" sz="5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01600">
                  <a:srgbClr val="66FF33">
                    <a:alpha val="60000"/>
                  </a:srgb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zh-TW" altLang="en-US" sz="8800" spc="600" dirty="0">
                <a:gradFill>
                  <a:gsLst>
                    <a:gs pos="20000">
                      <a:srgbClr val="00B0F0"/>
                    </a:gs>
                    <a:gs pos="71000">
                      <a:srgbClr val="D4DEFF"/>
                    </a:gs>
                    <a:gs pos="83000">
                      <a:srgbClr val="D4DEFF"/>
                    </a:gs>
                    <a:gs pos="100000">
                      <a:srgbClr val="96AB94"/>
                    </a:gs>
                  </a:gsLst>
                  <a:lin ang="5400000" scaled="0"/>
                </a:gradFill>
                <a:latin typeface="華康勘亭流" pitchFamily="65" charset="-120"/>
                <a:ea typeface="華康勘亭流" pitchFamily="65" charset="-120"/>
              </a:rPr>
              <a:t>抬一隻腳過活</a:t>
            </a:r>
          </a:p>
        </p:txBody>
      </p:sp>
    </p:spTree>
    <p:extLst>
      <p:ext uri="{BB962C8B-B14F-4D97-AF65-F5344CB8AC3E}">
        <p14:creationId xmlns:p14="http://schemas.microsoft.com/office/powerpoint/2010/main" val="50996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6" y="1"/>
            <a:ext cx="916269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67544" y="548680"/>
            <a:ext cx="8676456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zh-TW" altLang="en-US" sz="8000" dirty="0">
                <a:gradFill>
                  <a:gsLst>
                    <a:gs pos="0">
                      <a:srgbClr val="FC9FCB"/>
                    </a:gs>
                    <a:gs pos="13000">
                      <a:srgbClr val="F8B049"/>
                    </a:gs>
                    <a:gs pos="78057">
                      <a:srgbClr val="D67667"/>
                    </a:gs>
                    <a:gs pos="74000">
                      <a:srgbClr val="F8B049"/>
                    </a:gs>
                    <a:gs pos="45000">
                      <a:srgbClr val="FFFF00"/>
                    </a:gs>
                    <a:gs pos="98000">
                      <a:srgbClr val="F952A0"/>
                    </a:gs>
                    <a:gs pos="100000">
                      <a:srgbClr val="C50849"/>
                    </a:gs>
                    <a:gs pos="82001">
                      <a:srgbClr val="B43E85"/>
                    </a:gs>
                    <a:gs pos="100000">
                      <a:srgbClr val="F8B049"/>
                    </a:gs>
                  </a:gsLst>
                  <a:lin ang="5400000" scaled="0"/>
                </a:gradFill>
                <a:latin typeface="華康唐風隸" panose="03000909000000000000" pitchFamily="65" charset="-120"/>
                <a:ea typeface="華康唐風隸" panose="03000909000000000000" pitchFamily="65" charset="-120"/>
              </a:rPr>
              <a:t>唐吉軻</a:t>
            </a:r>
            <a:r>
              <a:rPr lang="zh-TW" altLang="en-US" sz="8000" dirty="0" smtClean="0">
                <a:gradFill>
                  <a:gsLst>
                    <a:gs pos="0">
                      <a:srgbClr val="FC9FCB"/>
                    </a:gs>
                    <a:gs pos="13000">
                      <a:srgbClr val="F8B049"/>
                    </a:gs>
                    <a:gs pos="78057">
                      <a:srgbClr val="D67667"/>
                    </a:gs>
                    <a:gs pos="74000">
                      <a:srgbClr val="F8B049"/>
                    </a:gs>
                    <a:gs pos="45000">
                      <a:srgbClr val="FFFF00"/>
                    </a:gs>
                    <a:gs pos="98000">
                      <a:srgbClr val="F952A0"/>
                    </a:gs>
                    <a:gs pos="100000">
                      <a:srgbClr val="C50849"/>
                    </a:gs>
                    <a:gs pos="82001">
                      <a:srgbClr val="B43E85"/>
                    </a:gs>
                    <a:gs pos="100000">
                      <a:srgbClr val="F8B049"/>
                    </a:gs>
                  </a:gsLst>
                  <a:lin ang="5400000" scaled="0"/>
                </a:gradFill>
                <a:latin typeface="華康唐風隸" panose="03000909000000000000" pitchFamily="65" charset="-120"/>
                <a:ea typeface="華康唐風隸" panose="03000909000000000000" pitchFamily="65" charset="-120"/>
              </a:rPr>
              <a:t>德式的精神</a:t>
            </a:r>
            <a:r>
              <a:rPr lang="en-US" altLang="zh-TW" sz="7200" dirty="0">
                <a:gradFill>
                  <a:gsLst>
                    <a:gs pos="0">
                      <a:srgbClr val="FC9FCB"/>
                    </a:gs>
                    <a:gs pos="13000">
                      <a:srgbClr val="F8B049"/>
                    </a:gs>
                    <a:gs pos="78057">
                      <a:srgbClr val="D67667"/>
                    </a:gs>
                    <a:gs pos="74000">
                      <a:srgbClr val="F8B049"/>
                    </a:gs>
                    <a:gs pos="45000">
                      <a:srgbClr val="FFFF00"/>
                    </a:gs>
                    <a:gs pos="98000">
                      <a:srgbClr val="F952A0"/>
                    </a:gs>
                    <a:gs pos="100000">
                      <a:srgbClr val="C50849"/>
                    </a:gs>
                    <a:gs pos="82001">
                      <a:srgbClr val="B43E85"/>
                    </a:gs>
                    <a:gs pos="100000">
                      <a:srgbClr val="F8B049"/>
                    </a:gs>
                  </a:gsLst>
                  <a:lin ang="5400000" scaled="0"/>
                </a:gradFill>
                <a:latin typeface="華康唐風隸" panose="03000909000000000000" pitchFamily="65" charset="-120"/>
                <a:ea typeface="華康唐風隸" panose="03000909000000000000" pitchFamily="65" charset="-120"/>
              </a:rPr>
              <a:t/>
            </a:r>
            <a:br>
              <a:rPr lang="en-US" altLang="zh-TW" sz="7200" dirty="0">
                <a:gradFill>
                  <a:gsLst>
                    <a:gs pos="0">
                      <a:srgbClr val="FC9FCB"/>
                    </a:gs>
                    <a:gs pos="13000">
                      <a:srgbClr val="F8B049"/>
                    </a:gs>
                    <a:gs pos="78057">
                      <a:srgbClr val="D67667"/>
                    </a:gs>
                    <a:gs pos="74000">
                      <a:srgbClr val="F8B049"/>
                    </a:gs>
                    <a:gs pos="45000">
                      <a:srgbClr val="FFFF00"/>
                    </a:gs>
                    <a:gs pos="98000">
                      <a:srgbClr val="F952A0"/>
                    </a:gs>
                    <a:gs pos="100000">
                      <a:srgbClr val="C50849"/>
                    </a:gs>
                    <a:gs pos="82001">
                      <a:srgbClr val="B43E85"/>
                    </a:gs>
                    <a:gs pos="100000">
                      <a:srgbClr val="F8B049"/>
                    </a:gs>
                  </a:gsLst>
                  <a:lin ang="5400000" scaled="0"/>
                </a:gradFill>
                <a:latin typeface="華康唐風隸" panose="03000909000000000000" pitchFamily="65" charset="-120"/>
                <a:ea typeface="華康唐風隸" panose="03000909000000000000" pitchFamily="65" charset="-120"/>
              </a:rPr>
            </a:br>
            <a:endParaRPr lang="zh-TW" altLang="en-US" sz="7200" dirty="0">
              <a:solidFill>
                <a:srgbClr val="00FFFF"/>
              </a:solidFill>
              <a:latin typeface="華康唐風隸" panose="03000909000000000000" pitchFamily="65" charset="-120"/>
              <a:ea typeface="華康唐風隸" panose="030009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512" y="4293096"/>
            <a:ext cx="9865096" cy="46265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6000" dirty="0" smtClean="0">
                <a:solidFill>
                  <a:srgbClr val="9900CC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讓我不僅為神的榮耀奮鬥，還要為他更大的榮耀奮進</a:t>
            </a:r>
            <a:endParaRPr lang="zh-TW" altLang="en-US" sz="6000" dirty="0">
              <a:solidFill>
                <a:srgbClr val="9900CC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567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404" y="0"/>
            <a:ext cx="6155596" cy="68269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0" y="548680"/>
            <a:ext cx="3110864" cy="462654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zh-TW" altLang="en-US" sz="4800" b="1" dirty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創世</a:t>
            </a:r>
            <a:r>
              <a:rPr lang="zh-TW" altLang="en-US" sz="48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記</a:t>
            </a:r>
            <a:r>
              <a:rPr lang="en-US" altLang="zh-TW" sz="48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1</a:t>
            </a:r>
            <a:r>
              <a:rPr lang="zh-TW" altLang="en-US" sz="48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：</a:t>
            </a:r>
            <a:r>
              <a:rPr lang="en-US" altLang="zh-TW" sz="48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27</a:t>
            </a:r>
            <a:r>
              <a:rPr lang="en-US" altLang="zh-TW" sz="4800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zh-TW" altLang="zh-TW" sz="4800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神</a:t>
            </a:r>
            <a:r>
              <a:rPr lang="zh-TW" altLang="zh-TW" sz="4800" dirty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就照著自己的形像造人，乃是</a:t>
            </a:r>
            <a:r>
              <a:rPr lang="zh-TW" altLang="zh-TW" sz="4800" b="1" dirty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照著</a:t>
            </a:r>
            <a:r>
              <a:rPr lang="zh-TW" altLang="zh-TW" sz="4800" dirty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他的形像造男造女。</a:t>
            </a: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-900608" y="5013176"/>
            <a:ext cx="10548664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zh-TW" altLang="en-US" sz="8000" dirty="0">
                <a:gradFill>
                  <a:gsLst>
                    <a:gs pos="0">
                      <a:srgbClr val="FC9FCB"/>
                    </a:gs>
                    <a:gs pos="13000">
                      <a:srgbClr val="F8B049"/>
                    </a:gs>
                    <a:gs pos="78057">
                      <a:srgbClr val="D67667"/>
                    </a:gs>
                    <a:gs pos="74000">
                      <a:srgbClr val="F8B049"/>
                    </a:gs>
                    <a:gs pos="45000">
                      <a:srgbClr val="FFFF00"/>
                    </a:gs>
                    <a:gs pos="98000">
                      <a:srgbClr val="F952A0"/>
                    </a:gs>
                    <a:gs pos="100000">
                      <a:srgbClr val="C50849"/>
                    </a:gs>
                    <a:gs pos="82001">
                      <a:srgbClr val="B43E85"/>
                    </a:gs>
                    <a:gs pos="100000">
                      <a:srgbClr val="F8B049"/>
                    </a:gs>
                  </a:gsLst>
                  <a:lin ang="5400000" scaled="0"/>
                </a:gradFill>
                <a:latin typeface="華康唐風隸" panose="03000909000000000000" pitchFamily="65" charset="-120"/>
                <a:ea typeface="華康唐風隸" panose="03000909000000000000" pitchFamily="65" charset="-120"/>
              </a:rPr>
              <a:t>人類具有神的形象</a:t>
            </a:r>
            <a:endParaRPr lang="zh-TW" altLang="en-US" sz="8000" dirty="0">
              <a:solidFill>
                <a:srgbClr val="00FFFF"/>
              </a:solidFill>
              <a:latin typeface="華康唐風隸" panose="03000909000000000000" pitchFamily="65" charset="-120"/>
              <a:ea typeface="華康唐風隸" panose="030009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7788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0" y="1772816"/>
            <a:ext cx="4402832" cy="46265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/>
            </a:r>
            <a:br>
              <a:rPr lang="en-US" altLang="zh-TW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endParaRPr lang="zh-TW" altLang="en-US" dirty="0"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2" t="-3555" b="3555"/>
          <a:stretch/>
        </p:blipFill>
        <p:spPr bwMode="auto">
          <a:xfrm>
            <a:off x="0" y="-252765"/>
            <a:ext cx="9144000" cy="7110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0" y="260648"/>
            <a:ext cx="9155360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9600" spc="600" dirty="0">
                <a:solidFill>
                  <a:srgbClr val="FFFF00"/>
                </a:solidFill>
                <a:latin typeface="華康唐風隸" pitchFamily="65" charset="-120"/>
                <a:ea typeface="華康唐風隸" pitchFamily="65" charset="-120"/>
              </a:rPr>
              <a:t>人人生而平等</a:t>
            </a:r>
            <a:endParaRPr lang="zh-TW" altLang="en-US" sz="9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47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高山峻嶺">
  <a:themeElements>
    <a:clrScheme name="高山峻嶺">
      <a:dk1>
        <a:srgbClr val="000000"/>
      </a:dk1>
      <a:lt1>
        <a:srgbClr val="FFFFFF"/>
      </a:lt1>
      <a:dk2>
        <a:srgbClr val="0536B3"/>
      </a:dk2>
      <a:lt2>
        <a:srgbClr val="7CB7F8"/>
      </a:lt2>
      <a:accent1>
        <a:srgbClr val="3F9EE4"/>
      </a:accent1>
      <a:accent2>
        <a:srgbClr val="77B559"/>
      </a:accent2>
      <a:accent3>
        <a:srgbClr val="E4A81B"/>
      </a:accent3>
      <a:accent4>
        <a:srgbClr val="108BB4"/>
      </a:accent4>
      <a:accent5>
        <a:srgbClr val="DA7328"/>
      </a:accent5>
      <a:accent6>
        <a:srgbClr val="AE589F"/>
      </a:accent6>
      <a:hlink>
        <a:srgbClr val="460245"/>
      </a:hlink>
      <a:folHlink>
        <a:srgbClr val="AC17D6"/>
      </a:folHlink>
    </a:clrScheme>
    <a:fontScheme name="自訂 5">
      <a:majorFont>
        <a:latin typeface="Franklin Gothic Medium"/>
        <a:ea typeface="華康海報體W9(P)"/>
        <a:cs typeface=""/>
      </a:majorFont>
      <a:minorFont>
        <a:latin typeface="Franklin Gothic Book"/>
        <a:ea typeface="華康儷中黑"/>
        <a:cs typeface=""/>
      </a:minorFont>
    </a:fontScheme>
    <a:fmtScheme name="高山峻嶺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0000"/>
              </a:schemeClr>
            </a:gs>
            <a:gs pos="50000">
              <a:schemeClr val="phClr">
                <a:tint val="25000"/>
                <a:shade val="100000"/>
                <a:hueMod val="100000"/>
                <a:satMod val="100000"/>
              </a:schemeClr>
            </a:gs>
            <a:gs pos="100000">
              <a:schemeClr val="phClr">
                <a:tint val="100000"/>
                <a:shade val="100000"/>
                <a:hueMod val="100000"/>
                <a:sat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40000"/>
                <a:shade val="100000"/>
                <a:hueMod val="100000"/>
                <a:satMod val="100000"/>
              </a:schemeClr>
            </a:gs>
            <a:gs pos="30000">
              <a:schemeClr val="phClr">
                <a:tint val="100000"/>
                <a:shade val="100000"/>
                <a:hueMod val="100000"/>
                <a:satMod val="100000"/>
              </a:schemeClr>
            </a:gs>
            <a:gs pos="68000">
              <a:schemeClr val="phClr">
                <a:tint val="100000"/>
                <a:shade val="100000"/>
                <a:hueMod val="100000"/>
                <a:satMod val="100000"/>
              </a:schemeClr>
            </a:gs>
            <a:gs pos="100000">
              <a:schemeClr val="phClr">
                <a:tint val="40000"/>
                <a:shade val="100000"/>
                <a:hueMod val="100000"/>
                <a:sat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br" rotWithShape="0">
              <a:srgbClr val="000000">
                <a:alpha val="0"/>
              </a:srgbClr>
            </a:outerShdw>
          </a:effectLst>
        </a:effectStyle>
        <a:effectStyle>
          <a:effectLst>
            <a:outerShdw blurRad="38100" dist="25400" dir="5400000" algn="ctr" rotWithShape="0">
              <a:srgbClr val="EBE9ED">
                <a:alpha val="0"/>
              </a:srgbClr>
            </a:outerShdw>
          </a:effectLst>
          <a:scene3d>
            <a:camera prst="orthographicFront">
              <a:rot lat="0" lon="0" rev="0"/>
            </a:camera>
            <a:lightRig rig="glow" dir="b"/>
          </a:scene3d>
          <a:sp3d contourW="6350" prstMaterial="softEdge">
            <a:bevelT w="25400" h="25400"/>
            <a:contourClr>
              <a:schemeClr val="phClr">
                <a:tint val="9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reflection blurRad="12700" stA="40000" endPos="40000" dist="25400" dir="5400000" sy="-100000" rotWithShape="0"/>
          </a:effectLst>
          <a:scene3d>
            <a:camera prst="perspectiveFront"/>
            <a:lightRig rig="glow" dir="b"/>
          </a:scene3d>
          <a:sp3d contourW="6350" prstMaterial="softEdge">
            <a:bevelT w="50800" h="25400"/>
            <a:contourClr>
              <a:schemeClr val="phClr">
                <a:tint val="100000"/>
                <a:shade val="80000"/>
                <a:hueMod val="100000"/>
                <a:satMod val="1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95000"/>
                <a:satMod val="100000"/>
              </a:schemeClr>
            </a:gs>
            <a:gs pos="100000">
              <a:schemeClr val="phClr">
                <a:tint val="10000"/>
                <a:satMod val="300000"/>
              </a:schemeClr>
            </a:gs>
          </a:gsLst>
          <a:lin ang="13000000" scaled="0"/>
        </a:gradFill>
        <a:blipFill>
          <a:blip xmlns:r="http://schemas.openxmlformats.org/officeDocument/2006/relationships" r:embed="rId1">
            <a:duotone>
              <a:schemeClr val="phClr">
                <a:shade val="75000"/>
              </a:schemeClr>
              <a:schemeClr val="phClr">
                <a:tint val="55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12111</TotalTime>
  <Words>2539</Words>
  <Application>Microsoft Office PowerPoint</Application>
  <PresentationFormat>如螢幕大小 (4:3)</PresentationFormat>
  <Paragraphs>210</Paragraphs>
  <Slides>72</Slides>
  <Notes>29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72</vt:i4>
      </vt:variant>
    </vt:vector>
  </HeadingPairs>
  <TitlesOfParts>
    <vt:vector size="73" baseType="lpstr">
      <vt:lpstr>高山峻嶺</vt:lpstr>
      <vt:lpstr>2015年 生命教育種子講師訓練會 </vt:lpstr>
      <vt:lpstr>先有蛋，還是先有雞?</vt:lpstr>
      <vt:lpstr>世界的起源</vt:lpstr>
      <vt:lpstr>上 帝 不 是 魔 法 師</vt:lpstr>
      <vt:lpstr>你可能未曾 聽過的名稱</vt:lpstr>
      <vt:lpstr>超越一切的創造主</vt:lpstr>
      <vt:lpstr>一、了解自己榮美形象  </vt:lpstr>
      <vt:lpstr>人類具有神的形象</vt:lpstr>
      <vt:lpstr>人人生而平等</vt:lpstr>
      <vt:lpstr>PowerPoint 簡報</vt:lpstr>
      <vt:lpstr>特別的觀點：＿＿＿＿</vt:lpstr>
      <vt:lpstr>畢卡索名畫</vt:lpstr>
      <vt:lpstr>創造是一種潛能</vt:lpstr>
      <vt:lpstr>生命意義連結於主</vt:lpstr>
      <vt:lpstr>人充滿豐盛的生命 </vt:lpstr>
      <vt:lpstr>二、人需理解 自己的限制    </vt:lpstr>
      <vt:lpstr>神是否能創造 一顆搬不動的石頭?</vt:lpstr>
      <vt:lpstr>全能悖論（Omnipotence Paradox</vt:lpstr>
      <vt:lpstr>理性的侷限性</vt:lpstr>
      <vt:lpstr>再堅強都有卡住的一天</vt:lpstr>
      <vt:lpstr>人無法同時是一位「提出問題者」，同時又是「回答問題者」 </vt:lpstr>
      <vt:lpstr>人生大病，只是一傲字 </vt:lpstr>
      <vt:lpstr>罪性的存在</vt:lpstr>
      <vt:lpstr>自負指數</vt:lpstr>
      <vt:lpstr>羅耀拉 的 依納爵 Ignatius of Loyola (1491-1556) </vt:lpstr>
      <vt:lpstr>神操：三十天法則</vt:lpstr>
      <vt:lpstr>改革從自己開始 </vt:lpstr>
      <vt:lpstr>三階段 1、煉淨 2、光照 3、聯合 </vt:lpstr>
      <vt:lpstr>第一週： 道德改革 </vt:lpstr>
      <vt:lpstr>認清偉大的願景和理想</vt:lpstr>
      <vt:lpstr>從破壞創造的和諧中悔改認罪</vt:lpstr>
      <vt:lpstr>曹錦輝的浪子回頭　</vt:lpstr>
      <vt:lpstr>重生中的謙卑</vt:lpstr>
      <vt:lpstr>三、管理與看守 天地萬物    </vt:lpstr>
      <vt:lpstr>神愛世人的意義 </vt:lpstr>
      <vt:lpstr>台灣社會最大的問題 </vt:lpstr>
      <vt:lpstr>流氓也不敢這樣</vt:lpstr>
      <vt:lpstr>無差別殺人事件</vt:lpstr>
      <vt:lpstr>創業與投資的根基</vt:lpstr>
      <vt:lpstr>人須盡責管理</vt:lpstr>
      <vt:lpstr>神看是好的…</vt:lpstr>
      <vt:lpstr>破壞創造， 創造物就會摧毀我們</vt:lpstr>
      <vt:lpstr>救老鷹，就是救自己</vt:lpstr>
      <vt:lpstr>你不曉得嗎?</vt:lpstr>
      <vt:lpstr>神讓我們重新得力</vt:lpstr>
      <vt:lpstr>老鷹不住在沒有氣息之地</vt:lpstr>
      <vt:lpstr>生態價值是值得</vt:lpstr>
      <vt:lpstr>人定不勝天</vt:lpstr>
      <vt:lpstr>四、死亡與永生    </vt:lpstr>
      <vt:lpstr>人生必修課: 死亡</vt:lpstr>
      <vt:lpstr>我們的人生究竟是為什麼?</vt:lpstr>
      <vt:lpstr>每天都是 「最特殊的一天」</vt:lpstr>
      <vt:lpstr>求成者與求存者</vt:lpstr>
      <vt:lpstr>PowerPoint 簡報</vt:lpstr>
      <vt:lpstr>PowerPoint 簡報</vt:lpstr>
      <vt:lpstr>PowerPoint 簡報</vt:lpstr>
      <vt:lpstr>PowerPoint 簡報</vt:lpstr>
      <vt:lpstr>求成者的真正內涵</vt:lpstr>
      <vt:lpstr>永恆的主宰</vt:lpstr>
      <vt:lpstr>上帝美好的計畫</vt:lpstr>
      <vt:lpstr>別是巴立約事件</vt:lpstr>
      <vt:lpstr>永恆的約定與國度</vt:lpstr>
      <vt:lpstr>世紀妙藥</vt:lpstr>
      <vt:lpstr>古人的偉大發現</vt:lpstr>
      <vt:lpstr>倘然面對永生之主</vt:lpstr>
      <vt:lpstr>五、信心 帶來祝福的影響力    </vt:lpstr>
      <vt:lpstr>《人類的提升》</vt:lpstr>
      <vt:lpstr>順服神的 企圖心與夢想</vt:lpstr>
      <vt:lpstr>認同恐懼、勇敢超越</vt:lpstr>
      <vt:lpstr>耶穌會宣言</vt:lpstr>
      <vt:lpstr>抬一隻腳過活</vt:lpstr>
      <vt:lpstr>唐吉軻德式的精神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基要信仰系列之一</dc:title>
  <dc:creator>sun</dc:creator>
  <cp:lastModifiedBy>user</cp:lastModifiedBy>
  <cp:revision>775</cp:revision>
  <dcterms:created xsi:type="dcterms:W3CDTF">2013-08-28T06:41:37Z</dcterms:created>
  <dcterms:modified xsi:type="dcterms:W3CDTF">2015-08-02T09:43:02Z</dcterms:modified>
</cp:coreProperties>
</file>