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8EEDD9-FAFE-4320-9830-A20BDAB01517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E9519DC-45AC-404B-A5DC-E6AFDB8A17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99120" y="1124744"/>
            <a:ext cx="8305800" cy="922036"/>
          </a:xfrm>
        </p:spPr>
        <p:txBody>
          <a:bodyPr/>
          <a:lstStyle/>
          <a:p>
            <a:r>
              <a:rPr lang="zh-TW" altLang="en-US" sz="6000" b="1" dirty="0">
                <a:solidFill>
                  <a:srgbClr val="FFFF00"/>
                </a:solidFill>
              </a:rPr>
              <a:t>回家的漫漫長</a:t>
            </a:r>
            <a:r>
              <a:rPr lang="zh-TW" altLang="en-US" sz="6000" b="1" dirty="0" smtClean="0">
                <a:solidFill>
                  <a:srgbClr val="FFFF00"/>
                </a:solidFill>
              </a:rPr>
              <a:t>路</a:t>
            </a:r>
            <a:endParaRPr lang="zh-TW" alt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87824" y="2348880"/>
            <a:ext cx="3528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cs typeface="+mj-cs"/>
              </a:rPr>
              <a:t>迷途不知</a:t>
            </a:r>
            <a:r>
              <a:rPr lang="zh-TW" altLang="en-US" sz="4800" b="1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cs typeface="+mj-cs"/>
              </a:rPr>
              <a:t>返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8336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/>
              <a:t>好不容易</a:t>
            </a:r>
            <a:r>
              <a:rPr lang="zh-TW" altLang="en-US" sz="3600" dirty="0"/>
              <a:t>找到理想的另一半，結婚後却開始了漫長的爭吵歲月；好不容易找到理想的工作，卻忙到停不下來，累得像一條狗；好不容易達到了一個理想，卻一直擔心失去；好不容易走到一個人生更高的成就境界，卻迷失了自己；睡醒了却不知道自己為什麼會在這裡。</a:t>
            </a:r>
          </a:p>
          <a:p>
            <a:pPr marL="0" indent="0">
              <a:buNone/>
            </a:pP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66936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FF00"/>
                </a:solidFill>
              </a:rPr>
              <a:t>理想</a:t>
            </a:r>
            <a:r>
              <a:rPr lang="zh-TW" altLang="en-US" b="1" dirty="0" smtClean="0">
                <a:solidFill>
                  <a:srgbClr val="FFFF00"/>
                </a:solidFill>
              </a:rPr>
              <a:t>的達成</a:t>
            </a:r>
            <a:r>
              <a:rPr lang="zh-TW" altLang="en-US" b="1" dirty="0">
                <a:solidFill>
                  <a:srgbClr val="FFFF00"/>
                </a:solidFill>
              </a:rPr>
              <a:t>卻是噩夢的</a:t>
            </a:r>
            <a:r>
              <a:rPr lang="zh-TW" altLang="en-US" b="1" dirty="0" smtClean="0">
                <a:solidFill>
                  <a:srgbClr val="FFFF00"/>
                </a:solidFill>
              </a:rPr>
              <a:t>開始</a:t>
            </a:r>
            <a:endParaRPr lang="zh-TW" alt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5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傳道書</a:t>
            </a:r>
            <a:r>
              <a:rPr lang="en-US" altLang="zh-TW" sz="3200" dirty="0"/>
              <a:t>2:9 </a:t>
            </a:r>
            <a:r>
              <a:rPr lang="zh-TW" altLang="en-US" sz="3200" dirty="0"/>
              <a:t>不錯，我強大，勝過任何在耶路撒冷住過的人；並且，我始終有智慧。</a:t>
            </a:r>
            <a:r>
              <a:rPr lang="en-US" altLang="zh-TW" sz="3200" dirty="0"/>
              <a:t>10 </a:t>
            </a:r>
            <a:r>
              <a:rPr lang="zh-TW" altLang="en-US" sz="3200" dirty="0"/>
              <a:t>我要甚麼，就有甚麼；我盡情享受，不受拘束。我從自己的辛勞得到快樂；這就是我的酬報。</a:t>
            </a:r>
            <a:r>
              <a:rPr lang="en-US" altLang="zh-TW" sz="3200" dirty="0"/>
              <a:t>11 </a:t>
            </a:r>
            <a:r>
              <a:rPr lang="zh-TW" altLang="en-US" sz="3200" dirty="0"/>
              <a:t>可是，當我回顧自己的成就，思想所付出的辛勞，我領悟到一切都是空虛，都是捕風；太陽底下的一切都沒有益處。</a:t>
            </a:r>
            <a:r>
              <a:rPr lang="en-US" altLang="zh-TW" sz="3200" dirty="0"/>
              <a:t>12 </a:t>
            </a:r>
            <a:r>
              <a:rPr lang="zh-TW" altLang="en-US" sz="3200" dirty="0"/>
              <a:t>畢竟，一個君王所能做的，都是以往的君王所做過的。 於是，我再思想甚麼是智慧、狂妄、愚昧。</a:t>
            </a:r>
            <a:r>
              <a:rPr lang="en-US" altLang="zh-TW" sz="3200" dirty="0"/>
              <a:t>13 </a:t>
            </a:r>
            <a:r>
              <a:rPr lang="zh-TW" altLang="en-US" sz="3200" dirty="0"/>
              <a:t>是的，我看出智慧勝過愚昧，恰如光明勝過黑暗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94928"/>
          </a:xfrm>
        </p:spPr>
        <p:txBody>
          <a:bodyPr>
            <a:normAutofit fontScale="90000"/>
          </a:bodyPr>
          <a:lstStyle/>
          <a:p>
            <a:r>
              <a:rPr lang="zh-TW" altLang="en-US" sz="5400" b="1" dirty="0" smtClean="0">
                <a:solidFill>
                  <a:srgbClr val="FFFF00"/>
                </a:solidFill>
              </a:rPr>
              <a:t>捕風捉影的人生</a:t>
            </a:r>
            <a:endParaRPr lang="zh-TW" altLang="en-US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340768"/>
            <a:ext cx="8013576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傳道書</a:t>
            </a:r>
            <a:r>
              <a:rPr lang="en-US" altLang="zh-TW" sz="2800" dirty="0" smtClean="0"/>
              <a:t>2:14 </a:t>
            </a:r>
            <a:r>
              <a:rPr lang="zh-TW" altLang="en-US" sz="2800" dirty="0"/>
              <a:t>聰明人看得清楚前面的道路；愚笨人卻在黑暗中摸索。可是，我也知道，他們的命運終究都一樣。</a:t>
            </a:r>
            <a:r>
              <a:rPr lang="en-US" altLang="zh-TW" sz="2800" dirty="0"/>
              <a:t>15 </a:t>
            </a:r>
            <a:r>
              <a:rPr lang="zh-TW" altLang="en-US" sz="2800" dirty="0"/>
              <a:t>我心想：「愚蠢人的遭遇也是我的遭遇。我儘管聰明又有甚麼益處呢？」我的答案是：「沒有，一切都是空虛！」</a:t>
            </a:r>
            <a:r>
              <a:rPr lang="en-US" altLang="zh-TW" sz="2800" dirty="0"/>
              <a:t>16 </a:t>
            </a:r>
            <a:r>
              <a:rPr lang="zh-TW" altLang="en-US" sz="2800" dirty="0"/>
              <a:t>聰明人和愚昧人一樣，都沒有人長久記念他們；因為在將來的日子，他們都被遺忘。無論是智是愚，都要死去。</a:t>
            </a:r>
            <a:r>
              <a:rPr lang="en-US" altLang="zh-TW" sz="2800" dirty="0"/>
              <a:t>17 </a:t>
            </a:r>
            <a:r>
              <a:rPr lang="zh-TW" altLang="en-US" sz="2800" dirty="0"/>
              <a:t>因此，人生對我沒有意義；太陽底下所做的一切事只使我煩惱。一切都是空虛，都是捕風。</a:t>
            </a:r>
            <a:r>
              <a:rPr lang="en-US" altLang="zh-TW" sz="2800" dirty="0"/>
              <a:t>18 </a:t>
            </a:r>
            <a:r>
              <a:rPr lang="zh-TW" altLang="en-US" sz="2800" dirty="0"/>
              <a:t>太陽底下，由辛勞得來的一切對我也都沒有意義；因為我不能不把一切留給後人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FFFF00"/>
                </a:solidFill>
              </a:rPr>
              <a:t>捕風捉影的人生</a:t>
            </a:r>
          </a:p>
        </p:txBody>
      </p:sp>
    </p:spTree>
    <p:extLst>
      <p:ext uri="{BB962C8B-B14F-4D97-AF65-F5344CB8AC3E}">
        <p14:creationId xmlns:p14="http://schemas.microsoft.com/office/powerpoint/2010/main" val="30532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 smtClean="0"/>
              <a:t>1.</a:t>
            </a:r>
            <a:r>
              <a:rPr lang="zh-TW" altLang="en-US" sz="4000" dirty="0" smtClean="0"/>
              <a:t>人生的不同階段中，曾經有那些大大小小的夢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理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想？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 smtClean="0"/>
              <a:t>2.</a:t>
            </a:r>
            <a:r>
              <a:rPr lang="zh-TW" altLang="en-US" sz="4000" dirty="0"/>
              <a:t>這</a:t>
            </a:r>
            <a:r>
              <a:rPr lang="zh-TW" altLang="en-US" sz="4000" dirty="0" smtClean="0"/>
              <a:t>些理想達成了多少？</a:t>
            </a:r>
            <a:endParaRPr lang="zh-TW" altLang="en-US" sz="4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FFFF00"/>
                </a:solidFill>
              </a:rPr>
              <a:t>分享</a:t>
            </a:r>
            <a:endParaRPr lang="zh-TW" altLang="en-US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作詞</a:t>
            </a:r>
            <a:r>
              <a:rPr lang="zh-TW" altLang="en-US" dirty="0"/>
              <a:t>：李焯</a:t>
            </a:r>
            <a:r>
              <a:rPr lang="zh-TW" altLang="en-US" dirty="0" smtClean="0"/>
              <a:t>雄   作曲</a:t>
            </a:r>
            <a:r>
              <a:rPr lang="zh-TW" altLang="en-US" dirty="0"/>
              <a:t>：米奇林</a:t>
            </a:r>
          </a:p>
          <a:p>
            <a:pPr marL="0" indent="0">
              <a:buNone/>
            </a:pPr>
            <a:r>
              <a:rPr lang="zh-TW" altLang="en-US" sz="4000" dirty="0" smtClean="0"/>
              <a:t>那個</a:t>
            </a:r>
            <a:r>
              <a:rPr lang="zh-TW" altLang="en-US" sz="4000" dirty="0"/>
              <a:t>當初的我現在 好嗎</a:t>
            </a:r>
          </a:p>
          <a:p>
            <a:pPr marL="0" indent="0">
              <a:buNone/>
            </a:pPr>
            <a:r>
              <a:rPr lang="zh-TW" altLang="en-US" sz="4000" dirty="0"/>
              <a:t>你失落在 哪一次 搬家</a:t>
            </a:r>
          </a:p>
          <a:p>
            <a:pPr marL="0" indent="0">
              <a:buNone/>
            </a:pPr>
            <a:r>
              <a:rPr lang="zh-TW" altLang="en-US" sz="4000" dirty="0"/>
              <a:t>但每次太陽落下 依然往上爬</a:t>
            </a:r>
          </a:p>
          <a:p>
            <a:pPr marL="0" indent="0">
              <a:buNone/>
            </a:pPr>
            <a:r>
              <a:rPr lang="zh-TW" altLang="en-US" sz="4000" dirty="0"/>
              <a:t>新的枝椏 來自 舊的傷疤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FF00"/>
                </a:solidFill>
              </a:rPr>
              <a:t>幸褔</a:t>
            </a:r>
            <a:r>
              <a:rPr lang="zh-TW" altLang="en-US" b="1" dirty="0" smtClean="0">
                <a:solidFill>
                  <a:srgbClr val="FFFF00"/>
                </a:solidFill>
              </a:rPr>
              <a:t>路上</a:t>
            </a:r>
            <a:endParaRPr lang="zh-TW" alt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以為幸福 不在這在別處</a:t>
            </a:r>
          </a:p>
          <a:p>
            <a:pPr marL="0" indent="0">
              <a:buNone/>
            </a:pPr>
            <a:r>
              <a:rPr lang="zh-TW" altLang="en-US" sz="4400" dirty="0"/>
              <a:t>總是滿足 別人要的滿足</a:t>
            </a:r>
          </a:p>
          <a:p>
            <a:pPr marL="0" indent="0">
              <a:buNone/>
            </a:pPr>
            <a:r>
              <a:rPr lang="zh-TW" altLang="en-US" sz="4400" dirty="0"/>
              <a:t>一路追逐 原來是我怕和自己獨處</a:t>
            </a:r>
          </a:p>
          <a:p>
            <a:pPr marL="0" indent="0">
              <a:buNone/>
            </a:pPr>
            <a:r>
              <a:rPr lang="zh-TW" altLang="en-US" sz="4400" dirty="0"/>
              <a:t>我又是誰 我卻說不 </a:t>
            </a:r>
            <a:r>
              <a:rPr lang="zh-TW" altLang="en-US" sz="4400" dirty="0" smtClean="0"/>
              <a:t>清楚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9463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 smtClean="0"/>
              <a:t>成</a:t>
            </a:r>
            <a:r>
              <a:rPr lang="zh-TW" altLang="en-US" sz="4400" dirty="0"/>
              <a:t>為了你理想的人了嗎</a:t>
            </a:r>
          </a:p>
          <a:p>
            <a:pPr marL="0" indent="0">
              <a:buNone/>
            </a:pPr>
            <a:r>
              <a:rPr lang="zh-TW" altLang="en-US" sz="4400" dirty="0"/>
              <a:t>那故事後來 有什麼留下</a:t>
            </a:r>
          </a:p>
          <a:p>
            <a:pPr marL="0" indent="0">
              <a:buNone/>
            </a:pPr>
            <a:r>
              <a:rPr lang="zh-TW" altLang="en-US" sz="4400" dirty="0"/>
              <a:t>但每次太陽落下 依然往上爬</a:t>
            </a:r>
          </a:p>
          <a:p>
            <a:pPr marL="0" indent="0">
              <a:buNone/>
            </a:pPr>
            <a:r>
              <a:rPr lang="zh-TW" altLang="en-US" sz="4400" dirty="0"/>
              <a:t>新的枝椏 來自 舊的</a:t>
            </a:r>
            <a:r>
              <a:rPr lang="zh-TW" altLang="en-US" sz="4400" dirty="0" smtClean="0"/>
              <a:t>傷疤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6038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 smtClean="0"/>
              <a:t>也許</a:t>
            </a:r>
            <a:r>
              <a:rPr lang="zh-TW" altLang="en-US" sz="4400" dirty="0"/>
              <a:t>幸福 不過是種自如</a:t>
            </a:r>
          </a:p>
          <a:p>
            <a:pPr marL="0" indent="0">
              <a:buNone/>
            </a:pPr>
            <a:r>
              <a:rPr lang="zh-TW" altLang="en-US" sz="4400" dirty="0"/>
              <a:t>是一段路 不必通往何處</a:t>
            </a:r>
          </a:p>
          <a:p>
            <a:pPr marL="0" indent="0">
              <a:buNone/>
            </a:pPr>
            <a:r>
              <a:rPr lang="zh-TW" altLang="en-US" sz="4400" dirty="0"/>
              <a:t>也許幸福 本來沒有路要一步一步</a:t>
            </a:r>
          </a:p>
          <a:p>
            <a:pPr marL="0" indent="0">
              <a:buNone/>
            </a:pPr>
            <a:r>
              <a:rPr lang="zh-TW" altLang="en-US" sz="4400" dirty="0"/>
              <a:t>是一首歌 是裂縫的 光束</a:t>
            </a:r>
          </a:p>
          <a:p>
            <a:pPr marL="0" indent="0">
              <a:buNone/>
            </a:pPr>
            <a:r>
              <a:rPr lang="zh-TW" altLang="en-US" sz="4400" dirty="0"/>
              <a:t>是一首歌 有淚水的 溫度</a:t>
            </a:r>
          </a:p>
          <a:p>
            <a:pPr marL="0" indent="0">
              <a:buNone/>
            </a:pP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894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400" dirty="0"/>
              <a:t>送你一份愛的禮物</a:t>
            </a:r>
          </a:p>
          <a:p>
            <a:pPr marL="0" indent="0">
              <a:buNone/>
            </a:pPr>
            <a:r>
              <a:rPr lang="zh-TW" altLang="en-US" sz="4400" dirty="0"/>
              <a:t>我祝你幸福</a:t>
            </a:r>
          </a:p>
          <a:p>
            <a:pPr marL="0" indent="0">
              <a:buNone/>
            </a:pPr>
            <a:r>
              <a:rPr lang="zh-TW" altLang="en-US" sz="4400" dirty="0"/>
              <a:t>無論你在何時</a:t>
            </a:r>
          </a:p>
          <a:p>
            <a:pPr marL="0" indent="0">
              <a:buNone/>
            </a:pPr>
            <a:r>
              <a:rPr lang="zh-TW" altLang="en-US" sz="4400" dirty="0"/>
              <a:t>或是在何處</a:t>
            </a:r>
          </a:p>
          <a:p>
            <a:pPr marL="0" indent="0">
              <a:buNone/>
            </a:pPr>
            <a:r>
              <a:rPr lang="zh-TW" altLang="en-US" sz="4400" dirty="0"/>
              <a:t>莫忘了我的祝福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209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/>
              <a:t>不斷往前衝尋求卓越的人生目標</a:t>
            </a:r>
            <a:endParaRPr lang="en-US" altLang="zh-TW" sz="4400" dirty="0" smtClean="0"/>
          </a:p>
          <a:p>
            <a:pPr marL="0" indent="0" algn="ctr">
              <a:buNone/>
            </a:pPr>
            <a:r>
              <a:rPr lang="zh-TW" altLang="en-US" sz="4400" b="1" dirty="0" smtClean="0">
                <a:solidFill>
                  <a:schemeClr val="bg1"/>
                </a:solidFill>
              </a:rPr>
              <a:t>將</a:t>
            </a:r>
            <a:r>
              <a:rPr lang="zh-TW" altLang="en-US" sz="4400" b="1" dirty="0">
                <a:solidFill>
                  <a:schemeClr val="bg1"/>
                </a:solidFill>
              </a:rPr>
              <a:t>我們帶得離自己越來越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遠</a:t>
            </a:r>
            <a:endParaRPr lang="zh-TW" alt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altLang="zh-TW" sz="4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zh-TW" altLang="en-US" sz="4400" dirty="0" smtClean="0"/>
              <a:t>學業</a:t>
            </a:r>
            <a:r>
              <a:rPr lang="zh-TW" altLang="en-US" sz="4400" dirty="0"/>
              <a:t>、事業有成、成家立業</a:t>
            </a:r>
            <a:r>
              <a:rPr lang="en-US" altLang="zh-TW" sz="4400" dirty="0" smtClean="0"/>
              <a:t>……</a:t>
            </a:r>
          </a:p>
          <a:p>
            <a:pPr marL="0" indent="0">
              <a:buNone/>
            </a:pPr>
            <a:r>
              <a:rPr lang="zh-TW" altLang="en-US" sz="4400" dirty="0" smtClean="0"/>
              <a:t>看似</a:t>
            </a:r>
            <a:r>
              <a:rPr lang="zh-TW" altLang="en-US" sz="4400" dirty="0"/>
              <a:t>離成功越來越近，但卻</a:t>
            </a:r>
            <a:r>
              <a:rPr lang="zh-TW" altLang="en-US" sz="4400" dirty="0" smtClean="0"/>
              <a:t>離真實的自己</a:t>
            </a:r>
            <a:r>
              <a:rPr lang="zh-TW" altLang="en-US" sz="4400" dirty="0"/>
              <a:t>越來越遠。</a:t>
            </a:r>
          </a:p>
          <a:p>
            <a:pPr marL="0" indent="0">
              <a:buNone/>
            </a:pP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621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/>
              <a:t>每一個人都像在演一齣戲給世人觀看。雖然每一個人跟自己是越來越疏離，但是卻需要演戲給大家看，讓別人覺得我很好。明明內心是矛盾衝突的，但是卻要演出平靜成熟穩重給世人觀看。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FFFF00"/>
                </a:solidFill>
              </a:rPr>
              <a:t>人生如戲</a:t>
            </a:r>
            <a:endParaRPr lang="zh-TW" altLang="en-US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669</Words>
  <Application>Microsoft Office PowerPoint</Application>
  <PresentationFormat>如螢幕大小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宣紙</vt:lpstr>
      <vt:lpstr>回家的漫漫長路</vt:lpstr>
      <vt:lpstr>分享</vt:lpstr>
      <vt:lpstr>幸褔路上</vt:lpstr>
      <vt:lpstr>PowerPoint 簡報</vt:lpstr>
      <vt:lpstr>PowerPoint 簡報</vt:lpstr>
      <vt:lpstr>PowerPoint 簡報</vt:lpstr>
      <vt:lpstr>PowerPoint 簡報</vt:lpstr>
      <vt:lpstr>PowerPoint 簡報</vt:lpstr>
      <vt:lpstr>人生如戲</vt:lpstr>
      <vt:lpstr>理想的達成卻是噩夢的開始</vt:lpstr>
      <vt:lpstr>捕風捉影的人生</vt:lpstr>
      <vt:lpstr>捕風捉影的人生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回家的漫漫長路</dc:title>
  <dc:creator>Wong Jung-yi</dc:creator>
  <cp:lastModifiedBy>李位鼎</cp:lastModifiedBy>
  <cp:revision>5</cp:revision>
  <dcterms:created xsi:type="dcterms:W3CDTF">2020-08-28T01:04:44Z</dcterms:created>
  <dcterms:modified xsi:type="dcterms:W3CDTF">2020-08-29T17:33:59Z</dcterms:modified>
</cp:coreProperties>
</file>