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6" r:id="rId4"/>
    <p:sldId id="267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309" r:id="rId38"/>
    <p:sldId id="294" r:id="rId39"/>
    <p:sldId id="269" r:id="rId40"/>
    <p:sldId id="295" r:id="rId41"/>
    <p:sldId id="307" r:id="rId42"/>
    <p:sldId id="296" r:id="rId43"/>
    <p:sldId id="297" r:id="rId44"/>
    <p:sldId id="298" r:id="rId45"/>
    <p:sldId id="308" r:id="rId46"/>
    <p:sldId id="299" r:id="rId47"/>
    <p:sldId id="300" r:id="rId48"/>
    <p:sldId id="301" r:id="rId49"/>
    <p:sldId id="302" r:id="rId50"/>
    <p:sldId id="305" r:id="rId51"/>
    <p:sldId id="306" r:id="rId52"/>
    <p:sldId id="304" r:id="rId53"/>
    <p:sldId id="303" r:id="rId54"/>
    <p:sldId id="310" r:id="rId5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127761"/>
            <a:ext cx="8596668" cy="49136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從普世教會的宣教觀點</a:t>
            </a:r>
            <a:endParaRPr lang="en-US" altLang="zh-TW" sz="60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</a:t>
            </a:r>
            <a:r>
              <a:rPr lang="zh-TW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看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的宣教</a:t>
            </a:r>
            <a:endParaRPr lang="en-US" altLang="zh-TW" sz="60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sz="60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   陳南州</a:t>
            </a:r>
          </a:p>
        </p:txBody>
      </p:sp>
    </p:spTree>
    <p:extLst>
      <p:ext uri="{BB962C8B-B14F-4D97-AF65-F5344CB8AC3E}">
        <p14:creationId xmlns:p14="http://schemas.microsoft.com/office/powerpoint/2010/main" val="3949339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290320"/>
            <a:ext cx="8596668" cy="4751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以基督的方式宣教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基督成為人進世界。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傳福音是在聖靈激起人的信心時發生的。經由分擔生活中痛苦與分享喜樂，與人休戚相關、認同他人，基督的福音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得以傳開，被了解。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5519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107441"/>
            <a:ext cx="9127066" cy="49339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五、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給窮人的福音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：窮人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常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是未曾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閱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聽耶穌基督福音的人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因為傳福音方式的不恰當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；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他們是不公平之經濟制度壓迫下的受害者，或是政治權力分配不公平之下的犧牲者；而同時他們連得以知道上帝特別照顧他們的機會也被剝奪了。</a:t>
            </a:r>
            <a:endParaRPr lang="zh-TW" altLang="en-US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43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290319"/>
            <a:ext cx="9157546" cy="47510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在六大洲、向六大洲宣教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：每一個地方教會，每一個基督徒，都必須被挑戰來肩負教會整體宣教的使命。無論何時，教會需要人回應呼召，運用恩賜，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跨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越各種藩籬和疆界，分享耶穌基督的福音，並奉他的名服務人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6125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026161"/>
            <a:ext cx="8934026" cy="50152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TW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在他宗教信仰人士中間作見證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：真正的見證是跟隨耶穌基督，如同他尊重並確認別人的獨特性和自由。上帝的靈一直在工作，以超越我們人所能了解的方法，在我們最少期待的地方工作。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3777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20800"/>
            <a:ext cx="8596668" cy="4720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CWME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宣認的結語：</a:t>
            </a:r>
            <a:endParaRPr lang="en-US" altLang="zh-TW" sz="48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教會被呼召來活出並說明上帝在耶穌基督裏所顯明的愛對所有處境、所有的人的意義。換句話說，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教會的宣教是指向上帝國</a:t>
            </a:r>
            <a:r>
              <a:rPr lang="en-US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—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上帝主權的實現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TW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14865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168401"/>
            <a:ext cx="8596668" cy="48729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 1999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的宣教觀點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：教會常用不同的詞語來講述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基督教宣教的不同面向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從新約聖經而言，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這些可能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都是真實的，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其中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沒有任何一個</a:t>
            </a:r>
            <a:r>
              <a:rPr lang="zh-TW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觀念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可以單獨隔離出來，並且以它為中心主軸來論述所有的宣教工作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en-US" sz="4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856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066801"/>
            <a:ext cx="8984826" cy="49745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宣教的架構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宣教的上帝呼召一個宣教的族群。我們所領受宣教的召命正處於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「來臨、尚未完全實現」的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緊張脈絡、情境中，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我們受召跟宣教的上帝同行，並讓世人明白宣教的上帝是與全体受造作伙伴，帶領全體受造走向新創造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3350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513840"/>
            <a:ext cx="8596668" cy="452752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指出，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整全的宣教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至少有下列五個面向：</a:t>
            </a:r>
          </a:p>
          <a:p>
            <a:pPr marL="0" indent="0" fontAlgn="base">
              <a:buNone/>
            </a:pP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宣揚</a:t>
            </a:r>
            <a:r>
              <a:rPr lang="zh-TW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培育上帝的兒女</a:t>
            </a:r>
            <a:r>
              <a:rPr lang="zh-TW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愛的服事</a:t>
            </a:r>
            <a:r>
              <a:rPr lang="zh-TW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社會改造</a:t>
            </a:r>
            <a:r>
              <a:rPr lang="zh-TW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關心受造界</a:t>
            </a:r>
            <a:r>
              <a:rPr lang="zh-TW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這五個面向是相互關聯的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47705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249681"/>
            <a:ext cx="8596668" cy="47916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以基督的方式作為我們宣教的楷模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」來做結束，也就是以耶穌「道成肉身」為楷模。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的聲明最後呼籲，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教會要為宣教建構更寬廣的伙伴關係，並為世界宣教作持續性的探討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en-US" sz="48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338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259840"/>
            <a:ext cx="8596668" cy="47815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2012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CWME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的宣教新聲明：《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一同邁向生命：在地貌變化中的宣教與福傳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「地貌」，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當今整個世界呈現出來的宗教、政治、社會、經濟、人文面貌。這一附題顯示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宣教總是跟實況關連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TW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6063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8" y="1330961"/>
            <a:ext cx="9485194" cy="47104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根據三文獻：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普世教會協會（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World Council of Churches, WCC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）「世界宣教與傳道（福傳）委員會」（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Commission on World Mission and Evangelism, CWME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）所發表的兩份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年）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，和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世界傳道會（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Council for World Mission, CWM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1999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的「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今日世界宣教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」。</a:t>
            </a:r>
            <a:endParaRPr lang="zh-TW" altLang="en-US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139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54501" y="618849"/>
            <a:ext cx="9299179" cy="59184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年的新聲明強調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宣教之主旨是帶給人豐富的生命</a:t>
            </a:r>
            <a:r>
              <a:rPr lang="zh-TW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以及聖靈在宣教活動中的作為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「在聖靈裡的生命是宣教的本質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宣教是一個帶來轉化且能夠肯認生命的靈性力量」（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年之宣認說「教會的宣教使命是因為教會的本質是基督的身體，分擔基督作為上帝與一切受造之間的中保的職分」。</a:t>
            </a:r>
            <a:endParaRPr lang="zh-TW" altLang="en-US" sz="4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601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00481"/>
            <a:ext cx="8596668" cy="47408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新聲明先解說「聖靈的宣教」的四個主題：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宣教的靈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：生命的氣息；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解放的靈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：來自邊緣的宣教；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群體的靈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：行動的教會；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五旬節的靈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：給萬有的好消息。並指出動力（活力）、公義、多元、轉化是今日在變化的地貌之中宣教的關鍵概念。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03698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255594"/>
            <a:ext cx="8596668" cy="4785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宣教的靈：生命的氣息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宣教是三一上帝的作為，但也特別強調聖靈的作為。其中，「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聖靈與我們同在的宣稱不能由我們自己來提出，而是由他人在我們所過的生活當中辨認出來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」，是對強調聖靈之作為之教會的重要提醒。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721917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645921"/>
            <a:ext cx="8751146" cy="4395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解放的靈：來自邊緣的宣教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「來自邊緣的宣教致力於對抗生命、教會、宣教當中的不公義」。上帝透過邊緣人、窮人向我們說話。 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9231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241946"/>
            <a:ext cx="8842586" cy="521344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新的元素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宣教是醫治與整全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」。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CWME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強調，醫治不只是身體的，而是整全的生命。它批判「高舉勝利主義的醫治事工消費上帝來榮耀醫治者」，同時醫治的宣教是「促進身心障礙者得以完整地參與教會和社會的生活」。</a:t>
            </a:r>
            <a:endParaRPr lang="zh-TW" altLang="zh-TW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5348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944880"/>
            <a:ext cx="8596668" cy="132080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422401"/>
            <a:ext cx="8596668" cy="4618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群體的靈：行動中的教會</a:t>
            </a:r>
            <a:endParaRPr lang="zh-TW" altLang="zh-TW" sz="4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在這大標題下的論述，重申「有宣教的使命才有教會」的神學，教會必須成為宣教的教會。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57050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158241"/>
            <a:ext cx="8596668" cy="48831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五旬節的靈：給萬有的好消息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重申「按照基督的方式來傳福音」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也再次強調「福傳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跟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跨宗教對話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是必要的，兩者並不衝突」。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7514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473201"/>
            <a:ext cx="8596668" cy="4568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新聲明的十個肯認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（宣認）：</a:t>
            </a:r>
            <a:endParaRPr lang="zh-TW" altLang="zh-TW" sz="4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我們肯認上帝的宣教以豐富整全的生命為目標（約</a:t>
            </a:r>
            <a:r>
              <a:rPr lang="en-US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10:10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），這是宣教的辨明基準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。（參看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宣認，「前言」，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no. 6, 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「宣教的呼召」，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no. 8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25467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873761"/>
            <a:ext cx="8596668" cy="51676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我們肯認宣教始於上帝的創造行動，他也藉著聖靈賦予活力的大能持續以再次的創造來宣教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。（參看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宣認「宣教的呼召」，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no. 6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我們肯認靈性是宣教能量的源頭，而且在聖靈裡面的宣教是帶來轉化的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zh-TW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8845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8614" y="1930400"/>
            <a:ext cx="9005146" cy="4110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我們肯認上帝的靈推動的宣教讓整個受造界更新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。（參看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宣認，「前言」，宣教是要實現上帝新天新地的應許）</a:t>
            </a:r>
          </a:p>
        </p:txBody>
      </p:sp>
    </p:spTree>
    <p:extLst>
      <p:ext uri="{BB962C8B-B14F-4D97-AF65-F5344CB8AC3E}">
        <p14:creationId xmlns:p14="http://schemas.microsoft.com/office/powerpoint/2010/main" val="162938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60" y="609600"/>
            <a:ext cx="4307840" cy="6075680"/>
          </a:xfrm>
        </p:spPr>
      </p:pic>
    </p:spTree>
    <p:extLst>
      <p:ext uri="{BB962C8B-B14F-4D97-AF65-F5344CB8AC3E}">
        <p14:creationId xmlns:p14="http://schemas.microsoft.com/office/powerpoint/2010/main" val="18074876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737361"/>
            <a:ext cx="8596668" cy="4304002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 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我們肯認今日的宣教運動來自南半球跟東半球，是多方位、多面向的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。（參看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宣認，「在六大洲，向六大洲宣教」，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no. 37-40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en-US" sz="48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175605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我們肯認邊緣人是宣教的行動者，扮演先知的角色來強調豐富整全的生命是給萬有的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。（參看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宣認，「給窮人的福音」，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no. 32-36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4179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61441"/>
            <a:ext cx="8596668" cy="46799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7. 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我們肯認上帝的經綸奠基於萬有得到愛與公義的價值觀，帶來轉化的宣教抵抗自由市場經濟的偶像崇拜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。（參看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宣認，「與生活各個領域相關的福音」，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no. 14-19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079538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8. 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我們肯認耶穌基督的福音是所有時代及地方的好消息，應當以愛與謙卑的靈來宣揚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。（參看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宣認，「以基督的方式宣教」，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no. 28-30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5986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00481"/>
            <a:ext cx="8596668" cy="47408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9.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我們肯認對話以及為了生命一同合作對於宣教與福傳來說至關重要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。（參看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宣認，「在他宗教信仰人士中間作見證」，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no. 41-45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10.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我們肯認上帝在宣教之中帶動教會也賞賜力量給教會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。（參看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宣認，「展望將來」，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no. 46-47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zh-TW" altLang="zh-TW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35219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782321"/>
            <a:ext cx="8596668" cy="5259042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CWME 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CWM 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宣教觀看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的宣教</a:t>
            </a:r>
          </a:p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總會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2006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年的宣教白皮書是以《認同、委身、成長》為主題。它指出，教會蒙召的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時代使命是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認同與委身上帝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」，教會要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在盼望中，以寧願受苦的心、愛的行動，委身以得以彰顯上帝國福音的事工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401079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188721"/>
            <a:ext cx="8596668" cy="4852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2008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年舉辦事工研討會時，與會者贊同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所提出整全宣教的五個面向，但是同時都應該考量台灣多元文化的實況，建議在台灣實況中講解整全的宣教時，有必要把「福音與文化」這一面向單獨列出加以強調。</a:t>
            </a:r>
            <a:endParaRPr lang="zh-TW" altLang="en-US" sz="4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5719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20" y="782320"/>
            <a:ext cx="4053840" cy="5669280"/>
          </a:xfrm>
        </p:spPr>
      </p:pic>
    </p:spTree>
    <p:extLst>
      <p:ext uri="{BB962C8B-B14F-4D97-AF65-F5344CB8AC3E}">
        <p14:creationId xmlns:p14="http://schemas.microsoft.com/office/powerpoint/2010/main" val="24071278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873761"/>
            <a:ext cx="9137226" cy="51676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普世各地不少教會也持有同樣的宣教見解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Andrew Walls 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Cathy Ross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合編的《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21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世紀的宣教》（</a:t>
            </a:r>
            <a:r>
              <a:rPr lang="en-US" altLang="zh-TW" sz="4400" b="1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Mission in the 21st Century: Exploring the Five Global Mission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）一書中，也以這五個面向或特質作為其論述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21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世紀之宣教的基本架構</a:t>
            </a:r>
            <a:endParaRPr lang="zh-TW" altLang="en-US" sz="4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0908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240" y="609600"/>
            <a:ext cx="4460240" cy="5801360"/>
          </a:xfrm>
        </p:spPr>
      </p:pic>
    </p:spTree>
    <p:extLst>
      <p:ext uri="{BB962C8B-B14F-4D97-AF65-F5344CB8AC3E}">
        <p14:creationId xmlns:p14="http://schemas.microsoft.com/office/powerpoint/2010/main" val="2637121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840" y="863600"/>
            <a:ext cx="4297680" cy="5679440"/>
          </a:xfrm>
        </p:spPr>
      </p:pic>
    </p:spTree>
    <p:extLst>
      <p:ext uri="{BB962C8B-B14F-4D97-AF65-F5344CB8AC3E}">
        <p14:creationId xmlns:p14="http://schemas.microsoft.com/office/powerpoint/2010/main" val="29272891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802641"/>
            <a:ext cx="8596668" cy="52387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一些評論和省思</a:t>
            </a:r>
            <a:r>
              <a:rPr lang="en-US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從普世的宣教神學思潮來看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的宣教，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對宣教的終極目標是上帝國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—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上帝主權的實現，這一點是和普世教會的宣教觀一致的。</a:t>
            </a:r>
            <a:r>
              <a:rPr lang="en-US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對於宣教之整全的理解，也是走在正確的了解和路徑上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。增加「福音與文化」的面向也是台灣實況中的詮釋。</a:t>
            </a:r>
            <a:endParaRPr lang="zh-TW" altLang="en-US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617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955041"/>
            <a:ext cx="8751146" cy="50863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強調「以基督的方式宣教」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「以基督的方式宣教」是「宣教的基本心態」其實，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信仰告白含有這種宣教觀，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的教會可以強化信仰告白的解說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呼應普世教會「以基督的方式宣教」的宣教觀。</a:t>
            </a:r>
            <a:endParaRPr lang="zh-TW" altLang="en-US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816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066801"/>
            <a:ext cx="8596668" cy="49745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整全的宣教包含六面向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這一觀點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的重心是「宣教事工面向」。其實，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它也在表述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CWME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與生活各個領域相關的福音」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信仰告白也有這種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神學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見解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。我們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強化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「信仰告白」和「整全宣教」之關連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的解說？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56204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985520"/>
            <a:ext cx="8698678" cy="56472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、我們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整全的宣教觀所提的六面向，如何藉著這份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的新聲明來解說和規劃宣教活動？如，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增加宗教對話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？這是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CWME 1982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的宣認和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的聲明都提到的一個宣教事工。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參看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WCC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《多元宗教世界中的基督徒見證：行動建議》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en-US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9068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2052320"/>
            <a:ext cx="8596668" cy="3989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四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2012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年新聲明重視或強調聖靈在教會宣教中的角色。我們要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如何解說才會幫助信徒對聖靈的工作有正確的認識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？</a:t>
            </a:r>
            <a:endParaRPr lang="zh-TW" altLang="en-US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6061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290321"/>
            <a:ext cx="8596668" cy="4751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「聖靈與我們同在的宣稱不能由我們自己來提出，而是由他人在我們所過的生活當中辨認出來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是對強調聖靈之作為之教會的重要提醒。我們要謹記，「當我們談論聖靈時，我們是在談論上帝」。</a:t>
            </a:r>
            <a:endParaRPr lang="zh-TW" altLang="zh-TW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24316624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五、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新聲明宣教思想是「邁向生命」，因此重視「宣教是醫治與整全」。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人的生命，至少可以從三個面向來理解：生理性（肉體的）生命、社會性生命、靈性生命。三者密切關連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。靈性的生命必須關心人的整體生命，又藉著正面的社會性生命來呈現。</a:t>
            </a: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90835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431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六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、新聲明強調「一同邁向生命」的同時，如何使它和過去所強調的「上帝國」宣教相輔相成、相得益彰？我們要進一步深思：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關懷整全之生命的宣教，要怎樣和上帝國的宣教相融並進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？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唯有在公義、慈愛、憐憫、和平的上帝國裡，生命才可能整全、得醫治。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0580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822961"/>
            <a:ext cx="8596668" cy="52184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七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、新聲明中的這些</a:t>
            </a:r>
            <a:r>
              <a:rPr lang="zh-TW" altLang="zh-TW" sz="4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宣教的肯認要怎樣落實在教會的宣教活動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？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年的宣認，在每一大宣認之後，都有與如何在十字實況中實踐相關的「研討題目」。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2012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年的新聲明原件的後半部，也有「實踐的指引」（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 Practical Guide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）。</a:t>
            </a:r>
            <a:endParaRPr lang="zh-TW" altLang="zh-TW" sz="4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8369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20801"/>
            <a:ext cx="8751146" cy="4720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八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、我們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如何從</a:t>
            </a:r>
            <a:r>
              <a:rPr lang="en-US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CWME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新聲明來回應</a:t>
            </a:r>
            <a:r>
              <a:rPr lang="zh-TW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某些宣教觀的挑戰？</a:t>
            </a:r>
            <a:r>
              <a:rPr lang="zh-TW" altLang="en-US" sz="4800" b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目前被一些教會視為「宣教模範」之大型教會那樣的宣教觀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是以「植堂）為目的。</a:t>
            </a:r>
            <a:endParaRPr lang="zh-TW" altLang="en-US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831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762000"/>
            <a:ext cx="4196080" cy="5730240"/>
          </a:xfrm>
        </p:spPr>
      </p:pic>
    </p:spTree>
    <p:extLst>
      <p:ext uri="{BB962C8B-B14F-4D97-AF65-F5344CB8AC3E}">
        <p14:creationId xmlns:p14="http://schemas.microsoft.com/office/powerpoint/2010/main" val="17502258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61441"/>
            <a:ext cx="8596668" cy="46799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結語：</a:t>
            </a: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一個宣教觀的芻議</a:t>
            </a:r>
            <a:endParaRPr lang="zh-TW" altLang="zh-TW" sz="4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宣教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：宣教的上帝差遣教會進入世界，為了是要人得著豐富的生命，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致力於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上帝主權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上帝國的實現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宣教的基本態度和方式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：以基督的方式宣教，基督是教會宣教的楷模。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42668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51281"/>
            <a:ext cx="8596668" cy="46900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整全的宣教面向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：宣揚福音、培育上帝的兒女、愛心服事、社會改造、關懷受造界、福音與文化、宗教對話。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宣教使命</a:t>
            </a:r>
            <a:r>
              <a:rPr lang="zh-TW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：每一個地方教會，每一個基督徒，都必須被挑戰來肩負教會整體宣教的使命，奉基督的名服事人與世界。</a:t>
            </a:r>
            <a:endParaRPr lang="zh-TW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63781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148079"/>
            <a:ext cx="8596668" cy="52527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天主教教宗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方濟各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今年</a:t>
            </a:r>
            <a:r>
              <a:rPr lang="en-US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「世界青年日」</a:t>
            </a:r>
            <a:r>
              <a:rPr lang="zh-TW" altLang="en-US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向年輕人</a:t>
            </a:r>
            <a:r>
              <a:rPr lang="zh-TW" altLang="zh-TW" sz="44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說：「作為年輕人，你們想要改變世界，這很好，你們想要改變世界並且致力於公正與和平。教會和世界需要你們，年輕人，就跟土地需要雨水一樣。」</a:t>
            </a:r>
            <a:endParaRPr lang="zh-TW" altLang="en-US" sz="4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5663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696721"/>
            <a:ext cx="8596668" cy="43446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青年要如何從台灣實況來回應普世教會如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CWME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CWM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的宣教觀？如何解釋並落實在青年宣教的神學與策略上？</a:t>
            </a:r>
          </a:p>
        </p:txBody>
      </p:sp>
    </p:spTree>
    <p:extLst>
      <p:ext uri="{BB962C8B-B14F-4D97-AF65-F5344CB8AC3E}">
        <p14:creationId xmlns:p14="http://schemas.microsoft.com/office/powerpoint/2010/main" val="34107505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564641"/>
            <a:ext cx="8596668" cy="44767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1977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PCT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青年代表大會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提出的「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今日青年，今日教會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」，以及「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青年十大信念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」，</a:t>
            </a:r>
            <a:endParaRPr lang="en-US" altLang="zh-TW" sz="48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2023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年的青年如何回應？</a:t>
            </a:r>
            <a:endParaRPr lang="zh-TW" altLang="en-US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46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833120"/>
            <a:ext cx="9269306" cy="54152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《宣教與傳道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—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普世教會合一運動共同的宣認》（</a:t>
            </a:r>
            <a:r>
              <a:rPr lang="en-US" altLang="zh-TW" sz="4800" b="1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Mission and Evangelism : An Ecumenical Affirmation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）指出，今日世界的實況絕然背離聖經所應許的新天新地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—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上帝國，顯示今日世界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急需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耶穌基督的福音。</a:t>
            </a:r>
            <a:endParaRPr lang="zh-TW" altLang="en-US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361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016001"/>
            <a:ext cx="9360746" cy="5025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1982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的宣認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以七大主題來表明普世教會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宣教</a:t>
            </a:r>
            <a:r>
              <a:rPr lang="zh-TW" altLang="en-US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觀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 </a:t>
            </a:r>
            <a:endParaRPr lang="zh-TW" altLang="zh-TW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一、</a:t>
            </a:r>
            <a:r>
              <a:rPr lang="zh-TW" altLang="zh-TW" sz="48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信仰的皈依</a:t>
            </a:r>
            <a:r>
              <a:rPr lang="zh-TW" altLang="zh-TW" sz="48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：教會要呼召人（萬國、社會、家庭、個人）悔改歸向上帝。皈依信仰的呼召要從邀請人悔改、皈依者本身之悔改開始</a:t>
            </a:r>
            <a:endParaRPr lang="zh-TW" altLang="zh-TW" sz="4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952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076961"/>
            <a:ext cx="9391226" cy="49644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與生活各個領域相關的福音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：基督教會要宣揚、見證的是上帝的愛的主權統治歷史，耶穌基督是我們生活所有領域的主。基督教會主張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她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有權利與義務公開且明顯地存在，並且公開地對人類所關心的議題表示她的看法。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7784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584961"/>
            <a:ext cx="8781626" cy="4456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教會及其在宣教中的合一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教會要在合一中宣教。合一，並非劃一、一律無變化，而是共同信仰和共同使命的多樣性表達。</a:t>
            </a:r>
            <a:endParaRPr lang="zh-TW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0520732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1007</TotalTime>
  <Words>2889</Words>
  <Application>Microsoft Office PowerPoint</Application>
  <PresentationFormat>寬螢幕</PresentationFormat>
  <Paragraphs>65</Paragraphs>
  <Slides>54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54</vt:i4>
      </vt:variant>
    </vt:vector>
  </HeadingPairs>
  <TitlesOfParts>
    <vt:vector size="60" baseType="lpstr">
      <vt:lpstr>標楷體</vt:lpstr>
      <vt:lpstr>Arial</vt:lpstr>
      <vt:lpstr>Times New Roman</vt:lpstr>
      <vt:lpstr>Trebuchet MS</vt:lpstr>
      <vt:lpstr>Wingdings 3</vt:lpstr>
      <vt:lpstr>多面向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陳懿心</cp:lastModifiedBy>
  <cp:revision>40</cp:revision>
  <dcterms:created xsi:type="dcterms:W3CDTF">2023-08-10T13:02:24Z</dcterms:created>
  <dcterms:modified xsi:type="dcterms:W3CDTF">2023-08-28T07:42:58Z</dcterms:modified>
</cp:coreProperties>
</file>