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527" r:id="rId2"/>
    <p:sldId id="528" r:id="rId3"/>
    <p:sldId id="529" r:id="rId4"/>
    <p:sldId id="530" r:id="rId5"/>
    <p:sldId id="296" r:id="rId6"/>
    <p:sldId id="532" r:id="rId7"/>
    <p:sldId id="533" r:id="rId8"/>
    <p:sldId id="534" r:id="rId9"/>
    <p:sldId id="535" r:id="rId10"/>
    <p:sldId id="536" r:id="rId11"/>
    <p:sldId id="537" r:id="rId12"/>
    <p:sldId id="546" r:id="rId13"/>
    <p:sldId id="545" r:id="rId14"/>
    <p:sldId id="540" r:id="rId15"/>
    <p:sldId id="541" r:id="rId16"/>
    <p:sldId id="542" r:id="rId17"/>
    <p:sldId id="543" r:id="rId18"/>
    <p:sldId id="54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CC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632DDD-692E-406D-8E84-B9AFA86A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7B97-6B25-48D4-A70B-02F18384D99A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E9BCDB-CA0F-4C1E-AB33-CD16CE68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4A1B56-FD8B-4824-9449-1D5E4D20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B75D-0A7C-4516-BE05-19BD7D91EA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9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88C2810-FA2E-4FB8-8B1E-3F58E7FF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6CBE-2892-4111-B678-D24A5D0166BF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2A797D-F938-444C-816B-9B60DB0A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BB1B81-4B78-4587-B681-F4563E25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D8132-79AF-4308-BF53-939BABABE1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87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31776B-B119-4975-BBFE-AC2D0531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1668-3AAA-4275-B7DE-5F3723752D8E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40DD10-F4A6-40B4-878E-4B91CD34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C77668-9592-488C-B56E-03736359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7CC9-812D-4F60-9E49-B0C400AB90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9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3CD2FE-D2E4-434D-9CF8-C6F5E16A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62F81-D838-4457-9B65-ED0133095667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294CCD-EBD8-4BA2-B3C4-BFB38BE82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C50858-2C65-4488-87BB-8F67320F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66A96-BCDE-47A2-9E85-BDCEE19887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92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E1BFA9-C022-4E75-B264-17BC630A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C203F-A3B9-4F91-8197-FE841B8058D3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737E5D-3A5E-4E1B-A3CA-A0F5197D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1411CD-AD73-4AFD-9444-3CB3DF9D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48C4E-B5E0-44D8-8E71-C3922914FE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82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992DEF6D-10F8-494C-9972-E47843B0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2CE7-AECA-4F49-87F9-9B72C0055C26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11BBE106-5E32-4C2F-A36F-F3CE5D8F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3CAA6B00-3929-41D9-9D6E-37C57758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217E-99B3-4125-9755-53483DD25C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3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6059A715-42DB-4ADF-A58B-2FA1E6F27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7C3DB-CB23-4F70-A37B-6788CFBE010C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C6B235CE-5036-4DDB-A422-534BB925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4684D022-A69E-47D5-B3D5-747B5414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6681-150F-4A19-B3DE-62CD811048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35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4F480BED-23DB-4841-A890-1081CE1D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D5B3-DAAC-4812-8752-C0079F90A169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034593F6-4EF7-4D4A-A1BC-9C5E940D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3FEA672A-31DC-4A65-9761-D1AB7B1A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7928-5E3B-4AAF-AE82-83462AC801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78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7C9FAEB2-611C-474F-B05A-D718D93B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61A08-5BEF-473E-BBD2-88AC19637A28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A5F808E6-2D60-4E46-9439-1C541BF71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BFBE0844-563C-4ACE-B40A-7962A4BC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04C9C-90BD-4B48-8A83-47707BEDDD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87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9022848E-1739-4F3D-A100-D420BBB5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C21C-F0DB-42B8-95C5-5629EAF22EAF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1A34A56F-0045-466A-BFBD-586B5BE5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E86A1F86-5BC1-4ED5-A194-D4E9CE15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FA6E3-D6EA-4114-B5FA-77053EC477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96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579BCB24-7156-4319-9839-C1453ACE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A14FB-A25A-409B-9B38-8DFB2A75B4D4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B093F7B7-990E-4AFE-9409-27304C53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18DC6015-6674-440E-9DD8-CB416C9A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07FB7-3F46-422D-B525-8B4812EAF9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76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>
            <a:extLst>
              <a:ext uri="{FF2B5EF4-FFF2-40B4-BE49-F238E27FC236}">
                <a16:creationId xmlns:a16="http://schemas.microsoft.com/office/drawing/2014/main" id="{A085AF8F-1ADD-4499-BE63-B834CDE377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>
            <a:extLst>
              <a:ext uri="{FF2B5EF4-FFF2-40B4-BE49-F238E27FC236}">
                <a16:creationId xmlns:a16="http://schemas.microsoft.com/office/drawing/2014/main" id="{98913BE5-9454-4457-A865-1FF9DF8D7F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ADBC07-030E-4984-8C4D-08C68FDEC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1AE84EB-4239-4517-A38B-92CADBC25A7C}" type="datetimeFigureOut">
              <a:rPr lang="zh-TW" altLang="en-US"/>
              <a:pPr>
                <a:defRPr/>
              </a:pPr>
              <a:t>2025/2/12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0D3D86-240E-46FB-899C-DFB7B4B4E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4630F4-EDCE-485D-9B4D-002F39422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4BA595-09C6-4527-9766-1028D6874A8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63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970C58F-389F-431E-A33C-D3535FB89B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EA4537BA-9FBD-4EF4-8627-9723D3EA273C}"/>
              </a:ext>
            </a:extLst>
          </p:cNvPr>
          <p:cNvSpPr/>
          <p:nvPr/>
        </p:nvSpPr>
        <p:spPr>
          <a:xfrm>
            <a:off x="554477" y="3036227"/>
            <a:ext cx="5483377" cy="2586404"/>
          </a:xfrm>
          <a:prstGeom prst="roundRect">
            <a:avLst>
              <a:gd name="adj" fmla="val 16273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52" name="文字方塊 4">
            <a:extLst>
              <a:ext uri="{FF2B5EF4-FFF2-40B4-BE49-F238E27FC236}">
                <a16:creationId xmlns:a16="http://schemas.microsoft.com/office/drawing/2014/main" id="{76BD75BF-26C0-4C6F-A970-E2908A21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69" y="4431588"/>
            <a:ext cx="4985789" cy="10310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經文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尼希米記</a:t>
            </a: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13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：</a:t>
            </a: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4∼22</a:t>
            </a:r>
          </a:p>
        </p:txBody>
      </p:sp>
      <p:sp>
        <p:nvSpPr>
          <p:cNvPr id="2053" name="文字方塊 5">
            <a:extLst>
              <a:ext uri="{FF2B5EF4-FFF2-40B4-BE49-F238E27FC236}">
                <a16:creationId xmlns:a16="http://schemas.microsoft.com/office/drawing/2014/main" id="{3A161590-BDFA-4BF0-BA98-D870D1B03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052" y="3175267"/>
            <a:ext cx="4340225" cy="1154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第九課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尼希米潔淨聖殿</a:t>
            </a:r>
          </a:p>
        </p:txBody>
      </p:sp>
      <p:sp>
        <p:nvSpPr>
          <p:cNvPr id="2054" name="文字方塊 5">
            <a:extLst>
              <a:ext uri="{FF2B5EF4-FFF2-40B4-BE49-F238E27FC236}">
                <a16:creationId xmlns:a16="http://schemas.microsoft.com/office/drawing/2014/main" id="{C2E61F80-A7FD-409E-BFF6-7132E2AE4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0588" y="96716"/>
            <a:ext cx="233838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2025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年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3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月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</a:t>
            </a: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2">
            <a:extLst>
              <a:ext uri="{FF2B5EF4-FFF2-40B4-BE49-F238E27FC236}">
                <a16:creationId xmlns:a16="http://schemas.microsoft.com/office/drawing/2014/main" id="{088B28AD-EAC3-40CF-9CA9-D663DD053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7875" y="3591"/>
            <a:ext cx="9136248" cy="685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13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13991924-A270-404F-BFEF-7638B6478C71}"/>
              </a:ext>
            </a:extLst>
          </p:cNvPr>
          <p:cNvGrpSpPr/>
          <p:nvPr/>
        </p:nvGrpSpPr>
        <p:grpSpPr>
          <a:xfrm>
            <a:off x="0" y="1373"/>
            <a:ext cx="12192000" cy="6856627"/>
            <a:chOff x="0" y="1373"/>
            <a:chExt cx="12192000" cy="6856627"/>
          </a:xfrm>
        </p:grpSpPr>
        <p:pic>
          <p:nvPicPr>
            <p:cNvPr id="4" name="圖片 2">
              <a:extLst>
                <a:ext uri="{FF2B5EF4-FFF2-40B4-BE49-F238E27FC236}">
                  <a16:creationId xmlns:a16="http://schemas.microsoft.com/office/drawing/2014/main" id="{4D256699-96C5-44F7-952C-7C51F34C8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52573" y="1373"/>
              <a:ext cx="9139427" cy="6856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8" name="圖片 2">
              <a:extLst>
                <a:ext uri="{FF2B5EF4-FFF2-40B4-BE49-F238E27FC236}">
                  <a16:creationId xmlns:a16="http://schemas.microsoft.com/office/drawing/2014/main" id="{8653DAB1-ECBA-43EF-83A5-96442F98FA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373"/>
              <a:ext cx="9139427" cy="6856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標題 3">
            <a:extLst>
              <a:ext uri="{FF2B5EF4-FFF2-40B4-BE49-F238E27FC236}">
                <a16:creationId xmlns:a16="http://schemas.microsoft.com/office/drawing/2014/main" id="{C6D4CD01-CA6E-4DF5-9645-1E912520B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068" y="2967037"/>
            <a:ext cx="2201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金句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>
            <a:extLst>
              <a:ext uri="{FF2B5EF4-FFF2-40B4-BE49-F238E27FC236}">
                <a16:creationId xmlns:a16="http://schemas.microsoft.com/office/drawing/2014/main" id="{1613A74E-87A8-443F-A342-1A431CC365C8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-2" y="-6"/>
            <a:chExt cx="12192000" cy="6858001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61D68AF-1BC1-4894-AD3E-87783E84C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50744" y="-6"/>
              <a:ext cx="9141254" cy="6857997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4D02B0BB-89B3-43C9-B6E7-9D1751BCE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-1"/>
              <a:ext cx="9141252" cy="6857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2848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1C8C268C-06F0-4A2A-9AE7-3D15C549E633}"/>
              </a:ext>
            </a:extLst>
          </p:cNvPr>
          <p:cNvGrpSpPr/>
          <p:nvPr/>
        </p:nvGrpSpPr>
        <p:grpSpPr>
          <a:xfrm>
            <a:off x="0" y="3"/>
            <a:ext cx="12191997" cy="6857997"/>
            <a:chOff x="1" y="0"/>
            <a:chExt cx="12191997" cy="685799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3A335B5-9930-413F-909C-7A31CA22B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50744" y="0"/>
              <a:ext cx="9141254" cy="6857997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4D02B0BB-89B3-43C9-B6E7-9D1751BCE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1"/>
              <a:ext cx="9141253" cy="6857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7899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09F10D14-0D69-435B-A511-15E0D28C92B4}"/>
              </a:ext>
            </a:extLst>
          </p:cNvPr>
          <p:cNvGrpSpPr/>
          <p:nvPr/>
        </p:nvGrpSpPr>
        <p:grpSpPr>
          <a:xfrm>
            <a:off x="0" y="1373"/>
            <a:ext cx="12192000" cy="6856627"/>
            <a:chOff x="0" y="0"/>
            <a:chExt cx="12192000" cy="6856627"/>
          </a:xfrm>
        </p:grpSpPr>
        <p:pic>
          <p:nvPicPr>
            <p:cNvPr id="4" name="圖片 2">
              <a:extLst>
                <a:ext uri="{FF2B5EF4-FFF2-40B4-BE49-F238E27FC236}">
                  <a16:creationId xmlns:a16="http://schemas.microsoft.com/office/drawing/2014/main" id="{523C079A-BA4D-41B6-B07A-A11F27925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52573" y="0"/>
              <a:ext cx="9139427" cy="6856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0" name="圖片 2">
              <a:extLst>
                <a:ext uri="{FF2B5EF4-FFF2-40B4-BE49-F238E27FC236}">
                  <a16:creationId xmlns:a16="http://schemas.microsoft.com/office/drawing/2014/main" id="{0A574B9E-F76A-4AA6-BAEA-1F6A22398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9139427" cy="6856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標題 3">
            <a:extLst>
              <a:ext uri="{FF2B5EF4-FFF2-40B4-BE49-F238E27FC236}">
                <a16:creationId xmlns:a16="http://schemas.microsoft.com/office/drawing/2014/main" id="{9D92A8E7-1AA9-42DF-A68D-0F27E0CA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66" y="2966243"/>
            <a:ext cx="2201863" cy="925512"/>
          </a:xfrm>
        </p:spPr>
        <p:txBody>
          <a:bodyPr/>
          <a:lstStyle/>
          <a:p>
            <a:pPr eaLnBrk="1" hangingPunct="1"/>
            <a:r>
              <a:rPr lang="zh-TW" altLang="en-US" sz="5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奉獻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CE079B6-71FE-49DB-96D2-395A46FFD4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72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B2B5757-1699-4240-9694-98189FD225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5762BF0-6F07-4A46-8251-11C18B1E0B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CBDB31C8-0A5F-40B0-B038-EF8A51AB9281}"/>
              </a:ext>
            </a:extLst>
          </p:cNvPr>
          <p:cNvSpPr/>
          <p:nvPr/>
        </p:nvSpPr>
        <p:spPr>
          <a:xfrm>
            <a:off x="1657236" y="1135900"/>
            <a:ext cx="8877527" cy="4586199"/>
          </a:xfrm>
          <a:prstGeom prst="roundRect">
            <a:avLst>
              <a:gd name="adj" fmla="val 1627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316" name="文字方塊 2">
            <a:extLst>
              <a:ext uri="{FF2B5EF4-FFF2-40B4-BE49-F238E27FC236}">
                <a16:creationId xmlns:a16="http://schemas.microsoft.com/office/drawing/2014/main" id="{9F932E36-ADAF-4FBA-B9C7-89E88673C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171" y="1416268"/>
            <a:ext cx="8233656" cy="402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親愛的上帝：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感謝你賜給我們這神聖的空間和時間，讓我們能夠來到你的面前敬拜你。求你幫助我們帶著敬虔和感恩的心，進入你的聖殿，參加禮拜聚會。願我們在你面前的敬拜，能夠討你的喜悅。小孩禱告，奉主耶穌的名求，阿們。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5762BF0-6F07-4A46-8251-11C18B1E0B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7653787B-B512-4D0D-9E6F-D7CEF079D987}"/>
              </a:ext>
            </a:extLst>
          </p:cNvPr>
          <p:cNvSpPr/>
          <p:nvPr/>
        </p:nvSpPr>
        <p:spPr>
          <a:xfrm>
            <a:off x="221380" y="97483"/>
            <a:ext cx="5874620" cy="6536073"/>
          </a:xfrm>
          <a:prstGeom prst="roundRect">
            <a:avLst>
              <a:gd name="adj" fmla="val 16273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B660042-DE75-480C-9DDA-15369FC0E5F4}"/>
              </a:ext>
            </a:extLst>
          </p:cNvPr>
          <p:cNvSpPr txBox="1"/>
          <p:nvPr/>
        </p:nvSpPr>
        <p:spPr>
          <a:xfrm>
            <a:off x="171014" y="496494"/>
            <a:ext cx="597535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7000" b="1" i="0" u="none" strike="noStrike" kern="1200" cap="none" spc="0" normalizeH="0" baseline="0" noProof="0" dirty="0">
                <a:ln w="38100">
                  <a:solidFill>
                    <a:srgbClr val="4BACC6">
                      <a:lumMod val="40000"/>
                      <a:lumOff val="60000"/>
                    </a:srgbClr>
                  </a:solidFill>
                </a:ln>
                <a:solidFill>
                  <a:srgbClr val="4BACC6">
                    <a:lumMod val="75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華康儷粗圓(P)" panose="02010601000101010101" pitchFamily="1" charset="-120"/>
                <a:cs typeface="+mn-cs"/>
              </a:rPr>
              <a:t>分 享 時 光</a:t>
            </a:r>
          </a:p>
        </p:txBody>
      </p:sp>
      <p:sp>
        <p:nvSpPr>
          <p:cNvPr id="7" name="文字方塊 2">
            <a:extLst>
              <a:ext uri="{FF2B5EF4-FFF2-40B4-BE49-F238E27FC236}">
                <a16:creationId xmlns:a16="http://schemas.microsoft.com/office/drawing/2014/main" id="{3D475FAB-CE8C-492D-9046-6C06D1F93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92" y="2162539"/>
            <a:ext cx="4859394" cy="40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你覺得有哪些事情可能會使我們遠離上帝呢？我們能怎樣保持與上帝的關係？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你曾遇過需要勇敢站出來指出錯誤的情況嗎？你當時是怎麼做的？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6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33BE1051-6E5C-4241-8F01-72BEBEA1795E}"/>
              </a:ext>
            </a:extLst>
          </p:cNvPr>
          <p:cNvGrpSpPr/>
          <p:nvPr/>
        </p:nvGrpSpPr>
        <p:grpSpPr>
          <a:xfrm>
            <a:off x="0" y="0"/>
            <a:ext cx="12192000" cy="6858001"/>
            <a:chOff x="0" y="-1"/>
            <a:chExt cx="12192000" cy="685800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B9012FD6-642A-41D1-98E1-479C0A81A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0743" y="-1"/>
              <a:ext cx="9141257" cy="6858000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77611383-F17D-4168-A75B-97173E556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1257" cy="6858000"/>
            </a:xfrm>
            <a:prstGeom prst="rect">
              <a:avLst/>
            </a:prstGeom>
          </p:spPr>
        </p:pic>
      </p:grpSp>
      <p:sp>
        <p:nvSpPr>
          <p:cNvPr id="3075" name="標題 3">
            <a:extLst>
              <a:ext uri="{FF2B5EF4-FFF2-40B4-BE49-F238E27FC236}">
                <a16:creationId xmlns:a16="http://schemas.microsoft.com/office/drawing/2014/main" id="{13E8EB45-B801-4775-BE45-AE6294D2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65" y="2967037"/>
            <a:ext cx="2201863" cy="923925"/>
          </a:xfrm>
        </p:spPr>
        <p:txBody>
          <a:bodyPr/>
          <a:lstStyle/>
          <a:p>
            <a:pPr eaLnBrk="1" hangingPunct="1"/>
            <a:r>
              <a:rPr lang="zh-TW" altLang="en-US" sz="5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禱告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CD5FE94C-162A-4A53-B8AF-33C11F37A74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B848F35D-6A09-4637-BF88-A10EF395F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0743" y="0"/>
              <a:ext cx="9141257" cy="6858000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32B1B3F7-6806-4CD1-8724-6825FFCC3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1257" cy="6858000"/>
            </a:xfrm>
            <a:prstGeom prst="rect">
              <a:avLst/>
            </a:prstGeom>
          </p:spPr>
        </p:pic>
      </p:grpSp>
      <p:sp>
        <p:nvSpPr>
          <p:cNvPr id="4099" name="標題 3">
            <a:extLst>
              <a:ext uri="{FF2B5EF4-FFF2-40B4-BE49-F238E27FC236}">
                <a16:creationId xmlns:a16="http://schemas.microsoft.com/office/drawing/2014/main" id="{4AA73614-344D-4FC2-903E-1791A539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66" y="2966242"/>
            <a:ext cx="2201863" cy="923925"/>
          </a:xfrm>
        </p:spPr>
        <p:txBody>
          <a:bodyPr/>
          <a:lstStyle/>
          <a:p>
            <a:pPr eaLnBrk="1" hangingPunct="1"/>
            <a:r>
              <a:rPr lang="zh-TW" altLang="en-US" sz="5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詩歌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1">
            <a:extLst>
              <a:ext uri="{FF2B5EF4-FFF2-40B4-BE49-F238E27FC236}">
                <a16:creationId xmlns:a16="http://schemas.microsoft.com/office/drawing/2014/main" id="{C9283CAC-994F-4C52-A50F-25E6B7A799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714" y="1072"/>
            <a:ext cx="9142568" cy="685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18BE9F2-B78A-4A3D-B662-C26AF51D9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2FE78D0A-41FC-46CB-B132-1D842C76E8C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D01F93D-3C36-43F0-B4AC-DA132AB54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0743" y="0"/>
              <a:ext cx="9141257" cy="6858000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66A1095F-BBAD-4D4C-85F8-AE161E1DB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1257" cy="6858000"/>
            </a:xfrm>
            <a:prstGeom prst="rect">
              <a:avLst/>
            </a:prstGeom>
          </p:spPr>
        </p:pic>
      </p:grpSp>
      <p:sp>
        <p:nvSpPr>
          <p:cNvPr id="7171" name="標題 3">
            <a:extLst>
              <a:ext uri="{FF2B5EF4-FFF2-40B4-BE49-F238E27FC236}">
                <a16:creationId xmlns:a16="http://schemas.microsoft.com/office/drawing/2014/main" id="{1D8A4B9D-DBC2-46E1-8F88-78BBB8525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067" y="2967037"/>
            <a:ext cx="34718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故事彩圖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2">
            <a:extLst>
              <a:ext uri="{FF2B5EF4-FFF2-40B4-BE49-F238E27FC236}">
                <a16:creationId xmlns:a16="http://schemas.microsoft.com/office/drawing/2014/main" id="{088B28AD-EAC3-40CF-9CA9-D663DD053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7874" y="5467"/>
            <a:ext cx="9136249" cy="685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2">
            <a:extLst>
              <a:ext uri="{FF2B5EF4-FFF2-40B4-BE49-F238E27FC236}">
                <a16:creationId xmlns:a16="http://schemas.microsoft.com/office/drawing/2014/main" id="{088B28AD-EAC3-40CF-9CA9-D663DD053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7874" y="3590"/>
            <a:ext cx="9136249" cy="685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68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2">
            <a:extLst>
              <a:ext uri="{FF2B5EF4-FFF2-40B4-BE49-F238E27FC236}">
                <a16:creationId xmlns:a16="http://schemas.microsoft.com/office/drawing/2014/main" id="{088B28AD-EAC3-40CF-9CA9-D663DD053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7875" y="3591"/>
            <a:ext cx="9136248" cy="685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9436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154</Words>
  <Application>Microsoft Office PowerPoint</Application>
  <PresentationFormat>寬螢幕</PresentationFormat>
  <Paragraphs>15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華康儷粗圓(P)</vt:lpstr>
      <vt:lpstr>微軟正黑體</vt:lpstr>
      <vt:lpstr>新細明體</vt:lpstr>
      <vt:lpstr>Arial</vt:lpstr>
      <vt:lpstr>Calibri</vt:lpstr>
      <vt:lpstr>1_Office 佈景主題</vt:lpstr>
      <vt:lpstr>PowerPoint 簡報</vt:lpstr>
      <vt:lpstr>禱告</vt:lpstr>
      <vt:lpstr>詩歌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奉獻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黃慶齡</dc:creator>
  <cp:lastModifiedBy>黃慶齡</cp:lastModifiedBy>
  <cp:revision>5</cp:revision>
  <dcterms:created xsi:type="dcterms:W3CDTF">2024-04-12T01:59:31Z</dcterms:created>
  <dcterms:modified xsi:type="dcterms:W3CDTF">2025-02-12T07:10:17Z</dcterms:modified>
</cp:coreProperties>
</file>