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theme/theme19.xml" ContentType="application/vnd.openxmlformats-officedocument.theme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theme/theme20.xml" ContentType="application/vnd.openxmlformats-officedocument.theme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theme/theme21.xml" ContentType="application/vnd.openxmlformats-officedocument.theme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theme/theme22.xml" ContentType="application/vnd.openxmlformats-officedocument.theme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theme/theme23.xml" ContentType="application/vnd.openxmlformats-officedocument.theme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theme/theme24.xml" ContentType="application/vnd.openxmlformats-officedocument.theme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0.xml" ContentType="application/vnd.openxmlformats-officedocument.presentationml.slideLayout+xml"/>
  <Override PartName="/ppt/slideLayouts/slideLayout271.xml" ContentType="application/vnd.openxmlformats-officedocument.presentationml.slideLayout+xml"/>
  <Override PartName="/ppt/slideLayouts/slideLayout272.xml" ContentType="application/vnd.openxmlformats-officedocument.presentationml.slideLayout+xml"/>
  <Override PartName="/ppt/slideLayouts/slideLayout273.xml" ContentType="application/vnd.openxmlformats-officedocument.presentationml.slideLayout+xml"/>
  <Override PartName="/ppt/slideLayouts/slideLayout274.xml" ContentType="application/vnd.openxmlformats-officedocument.presentationml.slideLayout+xml"/>
  <Override PartName="/ppt/slideLayouts/slideLayout275.xml" ContentType="application/vnd.openxmlformats-officedocument.presentationml.slideLayout+xml"/>
  <Override PartName="/ppt/theme/theme25.xml" ContentType="application/vnd.openxmlformats-officedocument.theme+xml"/>
  <Override PartName="/ppt/slideLayouts/slideLayout276.xml" ContentType="application/vnd.openxmlformats-officedocument.presentationml.slideLayout+xml"/>
  <Override PartName="/ppt/slideLayouts/slideLayout277.xml" ContentType="application/vnd.openxmlformats-officedocument.presentationml.slideLayout+xml"/>
  <Override PartName="/ppt/slideLayouts/slideLayout278.xml" ContentType="application/vnd.openxmlformats-officedocument.presentationml.slideLayout+xml"/>
  <Override PartName="/ppt/slideLayouts/slideLayout279.xml" ContentType="application/vnd.openxmlformats-officedocument.presentationml.slideLayout+xml"/>
  <Override PartName="/ppt/slideLayouts/slideLayout280.xml" ContentType="application/vnd.openxmlformats-officedocument.presentationml.slideLayout+xml"/>
  <Override PartName="/ppt/slideLayouts/slideLayout281.xml" ContentType="application/vnd.openxmlformats-officedocument.presentationml.slideLayout+xml"/>
  <Override PartName="/ppt/slideLayouts/slideLayout282.xml" ContentType="application/vnd.openxmlformats-officedocument.presentationml.slideLayout+xml"/>
  <Override PartName="/ppt/slideLayouts/slideLayout283.xml" ContentType="application/vnd.openxmlformats-officedocument.presentationml.slideLayout+xml"/>
  <Override PartName="/ppt/slideLayouts/slideLayout284.xml" ContentType="application/vnd.openxmlformats-officedocument.presentationml.slideLayout+xml"/>
  <Override PartName="/ppt/slideLayouts/slideLayout285.xml" ContentType="application/vnd.openxmlformats-officedocument.presentationml.slideLayout+xml"/>
  <Override PartName="/ppt/slideLayouts/slideLayout286.xml" ContentType="application/vnd.openxmlformats-officedocument.presentationml.slideLayout+xml"/>
  <Override PartName="/ppt/theme/theme26.xml" ContentType="application/vnd.openxmlformats-officedocument.theme+xml"/>
  <Override PartName="/ppt/slideLayouts/slideLayout287.xml" ContentType="application/vnd.openxmlformats-officedocument.presentationml.slideLayout+xml"/>
  <Override PartName="/ppt/slideLayouts/slideLayout288.xml" ContentType="application/vnd.openxmlformats-officedocument.presentationml.slideLayout+xml"/>
  <Override PartName="/ppt/slideLayouts/slideLayout289.xml" ContentType="application/vnd.openxmlformats-officedocument.presentationml.slideLayout+xml"/>
  <Override PartName="/ppt/slideLayouts/slideLayout290.xml" ContentType="application/vnd.openxmlformats-officedocument.presentationml.slideLayout+xml"/>
  <Override PartName="/ppt/slideLayouts/slideLayout291.xml" ContentType="application/vnd.openxmlformats-officedocument.presentationml.slideLayout+xml"/>
  <Override PartName="/ppt/slideLayouts/slideLayout292.xml" ContentType="application/vnd.openxmlformats-officedocument.presentationml.slideLayout+xml"/>
  <Override PartName="/ppt/slideLayouts/slideLayout293.xml" ContentType="application/vnd.openxmlformats-officedocument.presentationml.slideLayout+xml"/>
  <Override PartName="/ppt/slideLayouts/slideLayout294.xml" ContentType="application/vnd.openxmlformats-officedocument.presentationml.slideLayout+xml"/>
  <Override PartName="/ppt/slideLayouts/slideLayout295.xml" ContentType="application/vnd.openxmlformats-officedocument.presentationml.slideLayout+xml"/>
  <Override PartName="/ppt/slideLayouts/slideLayout296.xml" ContentType="application/vnd.openxmlformats-officedocument.presentationml.slideLayout+xml"/>
  <Override PartName="/ppt/slideLayouts/slideLayout297.xml" ContentType="application/vnd.openxmlformats-officedocument.presentationml.slideLayout+xml"/>
  <Override PartName="/ppt/theme/theme27.xml" ContentType="application/vnd.openxmlformats-officedocument.theme+xml"/>
  <Override PartName="/ppt/slideLayouts/slideLayout298.xml" ContentType="application/vnd.openxmlformats-officedocument.presentationml.slideLayout+xml"/>
  <Override PartName="/ppt/slideLayouts/slideLayout299.xml" ContentType="application/vnd.openxmlformats-officedocument.presentationml.slideLayout+xml"/>
  <Override PartName="/ppt/slideLayouts/slideLayout300.xml" ContentType="application/vnd.openxmlformats-officedocument.presentationml.slideLayout+xml"/>
  <Override PartName="/ppt/slideLayouts/slideLayout301.xml" ContentType="application/vnd.openxmlformats-officedocument.presentationml.slideLayout+xml"/>
  <Override PartName="/ppt/slideLayouts/slideLayout302.xml" ContentType="application/vnd.openxmlformats-officedocument.presentationml.slideLayout+xml"/>
  <Override PartName="/ppt/slideLayouts/slideLayout303.xml" ContentType="application/vnd.openxmlformats-officedocument.presentationml.slideLayout+xml"/>
  <Override PartName="/ppt/slideLayouts/slideLayout304.xml" ContentType="application/vnd.openxmlformats-officedocument.presentationml.slideLayout+xml"/>
  <Override PartName="/ppt/slideLayouts/slideLayout305.xml" ContentType="application/vnd.openxmlformats-officedocument.presentationml.slideLayout+xml"/>
  <Override PartName="/ppt/slideLayouts/slideLayout306.xml" ContentType="application/vnd.openxmlformats-officedocument.presentationml.slideLayout+xml"/>
  <Override PartName="/ppt/slideLayouts/slideLayout307.xml" ContentType="application/vnd.openxmlformats-officedocument.presentationml.slideLayout+xml"/>
  <Override PartName="/ppt/slideLayouts/slideLayout308.xml" ContentType="application/vnd.openxmlformats-officedocument.presentationml.slideLayout+xml"/>
  <Override PartName="/ppt/theme/theme28.xml" ContentType="application/vnd.openxmlformats-officedocument.theme+xml"/>
  <Override PartName="/ppt/slideLayouts/slideLayout309.xml" ContentType="application/vnd.openxmlformats-officedocument.presentationml.slideLayout+xml"/>
  <Override PartName="/ppt/slideLayouts/slideLayout310.xml" ContentType="application/vnd.openxmlformats-officedocument.presentationml.slideLayout+xml"/>
  <Override PartName="/ppt/slideLayouts/slideLayout311.xml" ContentType="application/vnd.openxmlformats-officedocument.presentationml.slideLayout+xml"/>
  <Override PartName="/ppt/slideLayouts/slideLayout312.xml" ContentType="application/vnd.openxmlformats-officedocument.presentationml.slideLayout+xml"/>
  <Override PartName="/ppt/slideLayouts/slideLayout313.xml" ContentType="application/vnd.openxmlformats-officedocument.presentationml.slideLayout+xml"/>
  <Override PartName="/ppt/slideLayouts/slideLayout314.xml" ContentType="application/vnd.openxmlformats-officedocument.presentationml.slideLayout+xml"/>
  <Override PartName="/ppt/slideLayouts/slideLayout315.xml" ContentType="application/vnd.openxmlformats-officedocument.presentationml.slideLayout+xml"/>
  <Override PartName="/ppt/slideLayouts/slideLayout316.xml" ContentType="application/vnd.openxmlformats-officedocument.presentationml.slideLayout+xml"/>
  <Override PartName="/ppt/slideLayouts/slideLayout317.xml" ContentType="application/vnd.openxmlformats-officedocument.presentationml.slideLayout+xml"/>
  <Override PartName="/ppt/slideLayouts/slideLayout318.xml" ContentType="application/vnd.openxmlformats-officedocument.presentationml.slideLayout+xml"/>
  <Override PartName="/ppt/slideLayouts/slideLayout319.xml" ContentType="application/vnd.openxmlformats-officedocument.presentationml.slideLayout+xml"/>
  <Override PartName="/ppt/theme/theme2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  <p:sldMasterId id="2147483792" r:id="rId12"/>
    <p:sldMasterId id="2147483804" r:id="rId13"/>
    <p:sldMasterId id="2147483816" r:id="rId14"/>
    <p:sldMasterId id="2147483828" r:id="rId15"/>
    <p:sldMasterId id="2147483840" r:id="rId16"/>
    <p:sldMasterId id="2147483852" r:id="rId17"/>
    <p:sldMasterId id="2147483864" r:id="rId18"/>
    <p:sldMasterId id="2147483876" r:id="rId19"/>
    <p:sldMasterId id="2147483888" r:id="rId20"/>
    <p:sldMasterId id="2147483900" r:id="rId21"/>
    <p:sldMasterId id="2147483912" r:id="rId22"/>
    <p:sldMasterId id="2147483924" r:id="rId23"/>
    <p:sldMasterId id="2147483936" r:id="rId24"/>
    <p:sldMasterId id="2147483948" r:id="rId25"/>
    <p:sldMasterId id="2147483960" r:id="rId26"/>
    <p:sldMasterId id="2147483972" r:id="rId27"/>
    <p:sldMasterId id="2147483984" r:id="rId28"/>
    <p:sldMasterId id="2147483996" r:id="rId29"/>
  </p:sldMasterIdLst>
  <p:sldIdLst>
    <p:sldId id="257" r:id="rId30"/>
    <p:sldId id="258" r:id="rId31"/>
    <p:sldId id="259" r:id="rId32"/>
    <p:sldId id="260" r:id="rId33"/>
    <p:sldId id="261" r:id="rId34"/>
    <p:sldId id="262" r:id="rId35"/>
    <p:sldId id="263" r:id="rId36"/>
    <p:sldId id="264" r:id="rId37"/>
    <p:sldId id="265" r:id="rId38"/>
    <p:sldId id="266" r:id="rId39"/>
    <p:sldId id="267" r:id="rId40"/>
    <p:sldId id="268" r:id="rId41"/>
    <p:sldId id="269" r:id="rId42"/>
    <p:sldId id="270" r:id="rId43"/>
    <p:sldId id="271" r:id="rId44"/>
    <p:sldId id="272" r:id="rId45"/>
    <p:sldId id="273" r:id="rId46"/>
    <p:sldId id="274" r:id="rId47"/>
    <p:sldId id="275" r:id="rId48"/>
    <p:sldId id="276" r:id="rId49"/>
    <p:sldId id="277" r:id="rId50"/>
    <p:sldId id="278" r:id="rId51"/>
    <p:sldId id="279" r:id="rId52"/>
    <p:sldId id="280" r:id="rId53"/>
    <p:sldId id="281" r:id="rId54"/>
    <p:sldId id="282" r:id="rId55"/>
    <p:sldId id="283" r:id="rId56"/>
    <p:sldId id="284" r:id="rId57"/>
    <p:sldId id="285" r:id="rId5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slide" Target="slides/slide10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5.xml"/><Relationship Id="rId42" Type="http://schemas.openxmlformats.org/officeDocument/2006/relationships/slide" Target="slides/slide13.xml"/><Relationship Id="rId47" Type="http://schemas.openxmlformats.org/officeDocument/2006/relationships/slide" Target="slides/slide18.xml"/><Relationship Id="rId50" Type="http://schemas.openxmlformats.org/officeDocument/2006/relationships/slide" Target="slides/slide21.xml"/><Relationship Id="rId55" Type="http://schemas.openxmlformats.org/officeDocument/2006/relationships/slide" Target="slides/slide26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Master" Target="slideMasters/slideMaster29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" Target="slides/slide3.xml"/><Relationship Id="rId37" Type="http://schemas.openxmlformats.org/officeDocument/2006/relationships/slide" Target="slides/slide8.xml"/><Relationship Id="rId40" Type="http://schemas.openxmlformats.org/officeDocument/2006/relationships/slide" Target="slides/slide11.xml"/><Relationship Id="rId45" Type="http://schemas.openxmlformats.org/officeDocument/2006/relationships/slide" Target="slides/slide16.xml"/><Relationship Id="rId53" Type="http://schemas.openxmlformats.org/officeDocument/2006/relationships/slide" Target="slides/slide24.xml"/><Relationship Id="rId58" Type="http://schemas.openxmlformats.org/officeDocument/2006/relationships/slide" Target="slides/slide29.xml"/><Relationship Id="rId5" Type="http://schemas.openxmlformats.org/officeDocument/2006/relationships/slideMaster" Target="slideMasters/slideMaster5.xml"/><Relationship Id="rId61" Type="http://schemas.openxmlformats.org/officeDocument/2006/relationships/theme" Target="theme/theme1.xml"/><Relationship Id="rId19" Type="http://schemas.openxmlformats.org/officeDocument/2006/relationships/slideMaster" Target="slideMasters/slideMaster1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" Target="slides/slide1.xml"/><Relationship Id="rId35" Type="http://schemas.openxmlformats.org/officeDocument/2006/relationships/slide" Target="slides/slide6.xml"/><Relationship Id="rId43" Type="http://schemas.openxmlformats.org/officeDocument/2006/relationships/slide" Target="slides/slide14.xml"/><Relationship Id="rId48" Type="http://schemas.openxmlformats.org/officeDocument/2006/relationships/slide" Target="slides/slide19.xml"/><Relationship Id="rId56" Type="http://schemas.openxmlformats.org/officeDocument/2006/relationships/slide" Target="slides/slide27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" Target="slides/slide4.xml"/><Relationship Id="rId38" Type="http://schemas.openxmlformats.org/officeDocument/2006/relationships/slide" Target="slides/slide9.xml"/><Relationship Id="rId46" Type="http://schemas.openxmlformats.org/officeDocument/2006/relationships/slide" Target="slides/slide17.xml"/><Relationship Id="rId59" Type="http://schemas.openxmlformats.org/officeDocument/2006/relationships/presProps" Target="presProps.xml"/><Relationship Id="rId20" Type="http://schemas.openxmlformats.org/officeDocument/2006/relationships/slideMaster" Target="slideMasters/slideMaster20.xml"/><Relationship Id="rId41" Type="http://schemas.openxmlformats.org/officeDocument/2006/relationships/slide" Target="slides/slide12.xml"/><Relationship Id="rId54" Type="http://schemas.openxmlformats.org/officeDocument/2006/relationships/slide" Target="slides/slide25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" Target="slides/slide7.xml"/><Relationship Id="rId49" Type="http://schemas.openxmlformats.org/officeDocument/2006/relationships/slide" Target="slides/slide20.xml"/><Relationship Id="rId57" Type="http://schemas.openxmlformats.org/officeDocument/2006/relationships/slide" Target="slides/slide28.xml"/><Relationship Id="rId10" Type="http://schemas.openxmlformats.org/officeDocument/2006/relationships/slideMaster" Target="slideMasters/slideMaster10.xml"/><Relationship Id="rId31" Type="http://schemas.openxmlformats.org/officeDocument/2006/relationships/slide" Target="slides/slide2.xml"/><Relationship Id="rId44" Type="http://schemas.openxmlformats.org/officeDocument/2006/relationships/slide" Target="slides/slide15.xml"/><Relationship Id="rId52" Type="http://schemas.openxmlformats.org/officeDocument/2006/relationships/slide" Target="slides/slide23.xml"/><Relationship Id="rId6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2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34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58359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63097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47459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19928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07336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6380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84962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18331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24396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20812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31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22332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81485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05738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6020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87488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40813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28562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73129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86131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62594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935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54895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32828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51150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038230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610996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306970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68797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66127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07829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931157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527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388779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74435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43330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42815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89916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262717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303562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818148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87057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617679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268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500318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98194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937137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693521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849853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504223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68956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804425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126912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76833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145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918218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791745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565146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641106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713806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158252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999500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429283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960078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391893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612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185423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257691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391038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115693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116292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161686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779590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479384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744674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152787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92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65236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86543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826260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910055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254067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699358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78798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26355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842058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275471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6378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450040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544912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582885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456357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046397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87815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897947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59626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283336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579288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648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304067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51581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196768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144815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199163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459899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674196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777980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798583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165894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79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5914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388705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640170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71795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493963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930275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207921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636761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655380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562043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112546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0806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109174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613081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21368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488753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564849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345757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875040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734542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716670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093182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8192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959181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701081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043427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823971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23003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06949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209941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065339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273422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406311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6147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463133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28717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318639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495770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862974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518977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726310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564314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800405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248553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0650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200311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267869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8960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474109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161806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293429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179231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660907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852014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771558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984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538746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232687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958575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416161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21268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496055"/>
      </p:ext>
    </p:extLst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271717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571023"/>
      </p:ext>
    </p:extLst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090478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923175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6402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30063"/>
      </p:ext>
    </p:extLst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650876"/>
      </p:ext>
    </p:extLst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397409"/>
      </p:ext>
    </p:extLst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126335"/>
      </p:ext>
    </p:extLst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172668"/>
      </p:ext>
    </p:extLst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423998"/>
      </p:ext>
    </p:extLst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022826"/>
      </p:ext>
    </p:extLst>
  </p:cSld>
  <p:clrMapOvr>
    <a:masterClrMapping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505015"/>
      </p:ext>
    </p:extLst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898975"/>
      </p:ext>
    </p:extLst>
  </p:cSld>
  <p:clrMapOvr>
    <a:masterClrMapping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230578"/>
      </p:ext>
    </p:extLst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050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72473"/>
      </p:ext>
    </p:extLst>
  </p:cSld>
  <p:clrMapOvr>
    <a:masterClrMapping/>
  </p:clrMapOvr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735775"/>
      </p:ext>
    </p:extLst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499007"/>
      </p:ext>
    </p:extLst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400928"/>
      </p:ext>
    </p:extLst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138806"/>
      </p:ext>
    </p:extLst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797087"/>
      </p:ext>
    </p:extLst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452810"/>
      </p:ext>
    </p:extLst>
  </p:cSld>
  <p:clrMapOvr>
    <a:masterClrMapping/>
  </p:clrMapOvr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228088"/>
      </p:ext>
    </p:extLst>
  </p:cSld>
  <p:clrMapOvr>
    <a:masterClrMapping/>
  </p:clrMapOvr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764163"/>
      </p:ext>
    </p:extLst>
  </p:cSld>
  <p:clrMapOvr>
    <a:masterClrMapping/>
  </p:clrMapOvr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143046"/>
      </p:ext>
    </p:extLst>
  </p:cSld>
  <p:clrMapOvr>
    <a:masterClrMapping/>
  </p:clrMapOvr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552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966005"/>
      </p:ext>
    </p:extLst>
  </p:cSld>
  <p:clrMapOvr>
    <a:masterClrMapping/>
  </p:clrMapOvr>
</p:sldLayout>
</file>

<file path=ppt/slideLayouts/slideLayout2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312076"/>
      </p:ext>
    </p:extLst>
  </p:cSld>
  <p:clrMapOvr>
    <a:masterClrMapping/>
  </p:clrMapOvr>
</p:sldLayout>
</file>

<file path=ppt/slideLayouts/slideLayout2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452382"/>
      </p:ext>
    </p:extLst>
  </p:cSld>
  <p:clrMapOvr>
    <a:masterClrMapping/>
  </p:clrMapOvr>
</p:sldLayout>
</file>

<file path=ppt/slideLayouts/slideLayout2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305991"/>
      </p:ext>
    </p:extLst>
  </p:cSld>
  <p:clrMapOvr>
    <a:masterClrMapping/>
  </p:clrMapOvr>
</p:sldLayout>
</file>

<file path=ppt/slideLayouts/slideLayout2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280610"/>
      </p:ext>
    </p:extLst>
  </p:cSld>
  <p:clrMapOvr>
    <a:masterClrMapping/>
  </p:clrMapOvr>
</p:sldLayout>
</file>

<file path=ppt/slideLayouts/slideLayout2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551676"/>
      </p:ext>
    </p:extLst>
  </p:cSld>
  <p:clrMapOvr>
    <a:masterClrMapping/>
  </p:clrMapOvr>
</p:sldLayout>
</file>

<file path=ppt/slideLayouts/slideLayout2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230804"/>
      </p:ext>
    </p:extLst>
  </p:cSld>
  <p:clrMapOvr>
    <a:masterClrMapping/>
  </p:clrMapOvr>
</p:sldLayout>
</file>

<file path=ppt/slideLayouts/slideLayout2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04301"/>
      </p:ext>
    </p:extLst>
  </p:cSld>
  <p:clrMapOvr>
    <a:masterClrMapping/>
  </p:clrMapOvr>
</p:sldLayout>
</file>

<file path=ppt/slideLayouts/slideLayout2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458053"/>
      </p:ext>
    </p:extLst>
  </p:cSld>
  <p:clrMapOvr>
    <a:masterClrMapping/>
  </p:clrMapOvr>
</p:sldLayout>
</file>

<file path=ppt/slideLayouts/slideLayout2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776500"/>
      </p:ext>
    </p:extLst>
  </p:cSld>
  <p:clrMapOvr>
    <a:masterClrMapping/>
  </p:clrMapOvr>
</p:sldLayout>
</file>

<file path=ppt/slideLayouts/slideLayout2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5164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763383"/>
      </p:ext>
    </p:extLst>
  </p:cSld>
  <p:clrMapOvr>
    <a:masterClrMapping/>
  </p:clrMapOvr>
</p:sldLayout>
</file>

<file path=ppt/slideLayouts/slideLayout2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780773"/>
      </p:ext>
    </p:extLst>
  </p:cSld>
  <p:clrMapOvr>
    <a:masterClrMapping/>
  </p:clrMapOvr>
</p:sldLayout>
</file>

<file path=ppt/slideLayouts/slideLayout2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62181"/>
      </p:ext>
    </p:extLst>
  </p:cSld>
  <p:clrMapOvr>
    <a:masterClrMapping/>
  </p:clrMapOvr>
</p:sldLayout>
</file>

<file path=ppt/slideLayouts/slideLayout2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493278"/>
      </p:ext>
    </p:extLst>
  </p:cSld>
  <p:clrMapOvr>
    <a:masterClrMapping/>
  </p:clrMapOvr>
</p:sldLayout>
</file>

<file path=ppt/slideLayouts/slideLayout2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225101"/>
      </p:ext>
    </p:extLst>
  </p:cSld>
  <p:clrMapOvr>
    <a:masterClrMapping/>
  </p:clrMapOvr>
</p:sldLayout>
</file>

<file path=ppt/slideLayouts/slideLayout2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450349"/>
      </p:ext>
    </p:extLst>
  </p:cSld>
  <p:clrMapOvr>
    <a:masterClrMapping/>
  </p:clrMapOvr>
</p:sldLayout>
</file>

<file path=ppt/slideLayouts/slideLayout2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222772"/>
      </p:ext>
    </p:extLst>
  </p:cSld>
  <p:clrMapOvr>
    <a:masterClrMapping/>
  </p:clrMapOvr>
</p:sldLayout>
</file>

<file path=ppt/slideLayouts/slideLayout2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697510"/>
      </p:ext>
    </p:extLst>
  </p:cSld>
  <p:clrMapOvr>
    <a:masterClrMapping/>
  </p:clrMapOvr>
</p:sldLayout>
</file>

<file path=ppt/slideLayouts/slideLayout2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677784"/>
      </p:ext>
    </p:extLst>
  </p:cSld>
  <p:clrMapOvr>
    <a:masterClrMapping/>
  </p:clrMapOvr>
</p:sldLayout>
</file>

<file path=ppt/slideLayouts/slideLayout2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34415"/>
      </p:ext>
    </p:extLst>
  </p:cSld>
  <p:clrMapOvr>
    <a:masterClrMapping/>
  </p:clrMapOvr>
</p:sldLayout>
</file>

<file path=ppt/slideLayouts/slideLayout2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434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4997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962890"/>
      </p:ext>
    </p:extLst>
  </p:cSld>
  <p:clrMapOvr>
    <a:masterClrMapping/>
  </p:clrMapOvr>
</p:sldLayout>
</file>

<file path=ppt/slideLayouts/slideLayout3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889013"/>
      </p:ext>
    </p:extLst>
  </p:cSld>
  <p:clrMapOvr>
    <a:masterClrMapping/>
  </p:clrMapOvr>
</p:sldLayout>
</file>

<file path=ppt/slideLayouts/slideLayout3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001332"/>
      </p:ext>
    </p:extLst>
  </p:cSld>
  <p:clrMapOvr>
    <a:masterClrMapping/>
  </p:clrMapOvr>
</p:sldLayout>
</file>

<file path=ppt/slideLayouts/slideLayout3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841904"/>
      </p:ext>
    </p:extLst>
  </p:cSld>
  <p:clrMapOvr>
    <a:masterClrMapping/>
  </p:clrMapOvr>
</p:sldLayout>
</file>

<file path=ppt/slideLayouts/slideLayout3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460512"/>
      </p:ext>
    </p:extLst>
  </p:cSld>
  <p:clrMapOvr>
    <a:masterClrMapping/>
  </p:clrMapOvr>
</p:sldLayout>
</file>

<file path=ppt/slideLayouts/slideLayout3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871427"/>
      </p:ext>
    </p:extLst>
  </p:cSld>
  <p:clrMapOvr>
    <a:masterClrMapping/>
  </p:clrMapOvr>
</p:sldLayout>
</file>

<file path=ppt/slideLayouts/slideLayout3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318193"/>
      </p:ext>
    </p:extLst>
  </p:cSld>
  <p:clrMapOvr>
    <a:masterClrMapping/>
  </p:clrMapOvr>
</p:sldLayout>
</file>

<file path=ppt/slideLayouts/slideLayout3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829080"/>
      </p:ext>
    </p:extLst>
  </p:cSld>
  <p:clrMapOvr>
    <a:masterClrMapping/>
  </p:clrMapOvr>
</p:sldLayout>
</file>

<file path=ppt/slideLayouts/slideLayout3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624893"/>
      </p:ext>
    </p:extLst>
  </p:cSld>
  <p:clrMapOvr>
    <a:masterClrMapping/>
  </p:clrMapOvr>
</p:sldLayout>
</file>

<file path=ppt/slideLayouts/slideLayout3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387041"/>
      </p:ext>
    </p:extLst>
  </p:cSld>
  <p:clrMapOvr>
    <a:masterClrMapping/>
  </p:clrMapOvr>
</p:sldLayout>
</file>

<file path=ppt/slideLayouts/slideLayout3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8773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32552"/>
      </p:ext>
    </p:extLst>
  </p:cSld>
  <p:clrMapOvr>
    <a:masterClrMapping/>
  </p:clrMapOvr>
</p:sldLayout>
</file>

<file path=ppt/slideLayouts/slideLayout3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853913"/>
      </p:ext>
    </p:extLst>
  </p:cSld>
  <p:clrMapOvr>
    <a:masterClrMapping/>
  </p:clrMapOvr>
</p:sldLayout>
</file>

<file path=ppt/slideLayouts/slideLayout3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960073"/>
      </p:ext>
    </p:extLst>
  </p:cSld>
  <p:clrMapOvr>
    <a:masterClrMapping/>
  </p:clrMapOvr>
</p:sldLayout>
</file>

<file path=ppt/slideLayouts/slideLayout3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507144"/>
      </p:ext>
    </p:extLst>
  </p:cSld>
  <p:clrMapOvr>
    <a:masterClrMapping/>
  </p:clrMapOvr>
</p:sldLayout>
</file>

<file path=ppt/slideLayouts/slideLayout3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11049"/>
      </p:ext>
    </p:extLst>
  </p:cSld>
  <p:clrMapOvr>
    <a:masterClrMapping/>
  </p:clrMapOvr>
</p:sldLayout>
</file>

<file path=ppt/slideLayouts/slideLayout3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355559"/>
      </p:ext>
    </p:extLst>
  </p:cSld>
  <p:clrMapOvr>
    <a:masterClrMapping/>
  </p:clrMapOvr>
</p:sldLayout>
</file>

<file path=ppt/slideLayouts/slideLayout3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536443"/>
      </p:ext>
    </p:extLst>
  </p:cSld>
  <p:clrMapOvr>
    <a:masterClrMapping/>
  </p:clrMapOvr>
</p:sldLayout>
</file>

<file path=ppt/slideLayouts/slideLayout3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680182"/>
      </p:ext>
    </p:extLst>
  </p:cSld>
  <p:clrMapOvr>
    <a:masterClrMapping/>
  </p:clrMapOvr>
</p:sldLayout>
</file>

<file path=ppt/slideLayouts/slideLayout3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669291"/>
      </p:ext>
    </p:extLst>
  </p:cSld>
  <p:clrMapOvr>
    <a:masterClrMapping/>
  </p:clrMapOvr>
</p:sldLayout>
</file>

<file path=ppt/slideLayouts/slideLayout3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722338"/>
      </p:ext>
    </p:extLst>
  </p:cSld>
  <p:clrMapOvr>
    <a:masterClrMapping/>
  </p:clrMapOvr>
</p:sldLayout>
</file>

<file path=ppt/slideLayouts/slideLayout3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8978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9306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880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3481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717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1397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3648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5817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47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666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5272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371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9041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7631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4149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63671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85841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3134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40704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79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81000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30594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0764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4240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1914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6591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5437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61046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56414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89501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28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00197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38971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58081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0695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04767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72807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14538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79686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26487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83416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8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1400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24218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51323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93158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93015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2609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79895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3693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41763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36320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9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97268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04265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78018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3331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45349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44014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65613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80947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63814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5749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51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85218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42959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71447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83373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28394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22383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28145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12829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9316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84301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50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7.xml"/><Relationship Id="rId3" Type="http://schemas.openxmlformats.org/officeDocument/2006/relationships/slideLayout" Target="../slideLayouts/slideLayout212.xml"/><Relationship Id="rId7" Type="http://schemas.openxmlformats.org/officeDocument/2006/relationships/slideLayout" Target="../slideLayouts/slideLayout216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1.xml"/><Relationship Id="rId1" Type="http://schemas.openxmlformats.org/officeDocument/2006/relationships/slideLayout" Target="../slideLayouts/slideLayout210.xml"/><Relationship Id="rId6" Type="http://schemas.openxmlformats.org/officeDocument/2006/relationships/slideLayout" Target="../slideLayouts/slideLayout215.xml"/><Relationship Id="rId11" Type="http://schemas.openxmlformats.org/officeDocument/2006/relationships/slideLayout" Target="../slideLayouts/slideLayout220.xml"/><Relationship Id="rId5" Type="http://schemas.openxmlformats.org/officeDocument/2006/relationships/slideLayout" Target="../slideLayouts/slideLayout214.xml"/><Relationship Id="rId10" Type="http://schemas.openxmlformats.org/officeDocument/2006/relationships/slideLayout" Target="../slideLayouts/slideLayout219.xml"/><Relationship Id="rId4" Type="http://schemas.openxmlformats.org/officeDocument/2006/relationships/slideLayout" Target="../slideLayouts/slideLayout213.xml"/><Relationship Id="rId9" Type="http://schemas.openxmlformats.org/officeDocument/2006/relationships/slideLayout" Target="../slideLayouts/slideLayout218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8.xml"/><Relationship Id="rId3" Type="http://schemas.openxmlformats.org/officeDocument/2006/relationships/slideLayout" Target="../slideLayouts/slideLayout223.xml"/><Relationship Id="rId7" Type="http://schemas.openxmlformats.org/officeDocument/2006/relationships/slideLayout" Target="../slideLayouts/slideLayout227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2.xml"/><Relationship Id="rId1" Type="http://schemas.openxmlformats.org/officeDocument/2006/relationships/slideLayout" Target="../slideLayouts/slideLayout221.xml"/><Relationship Id="rId6" Type="http://schemas.openxmlformats.org/officeDocument/2006/relationships/slideLayout" Target="../slideLayouts/slideLayout226.xml"/><Relationship Id="rId11" Type="http://schemas.openxmlformats.org/officeDocument/2006/relationships/slideLayout" Target="../slideLayouts/slideLayout231.xml"/><Relationship Id="rId5" Type="http://schemas.openxmlformats.org/officeDocument/2006/relationships/slideLayout" Target="../slideLayouts/slideLayout225.xml"/><Relationship Id="rId10" Type="http://schemas.openxmlformats.org/officeDocument/2006/relationships/slideLayout" Target="../slideLayouts/slideLayout230.xml"/><Relationship Id="rId4" Type="http://schemas.openxmlformats.org/officeDocument/2006/relationships/slideLayout" Target="../slideLayouts/slideLayout224.xml"/><Relationship Id="rId9" Type="http://schemas.openxmlformats.org/officeDocument/2006/relationships/slideLayout" Target="../slideLayouts/slideLayout229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9.xml"/><Relationship Id="rId3" Type="http://schemas.openxmlformats.org/officeDocument/2006/relationships/slideLayout" Target="../slideLayouts/slideLayout234.xml"/><Relationship Id="rId7" Type="http://schemas.openxmlformats.org/officeDocument/2006/relationships/slideLayout" Target="../slideLayouts/slideLayout238.xml"/><Relationship Id="rId12" Type="http://schemas.openxmlformats.org/officeDocument/2006/relationships/theme" Target="../theme/theme22.xml"/><Relationship Id="rId2" Type="http://schemas.openxmlformats.org/officeDocument/2006/relationships/slideLayout" Target="../slideLayouts/slideLayout233.xml"/><Relationship Id="rId1" Type="http://schemas.openxmlformats.org/officeDocument/2006/relationships/slideLayout" Target="../slideLayouts/slideLayout232.xml"/><Relationship Id="rId6" Type="http://schemas.openxmlformats.org/officeDocument/2006/relationships/slideLayout" Target="../slideLayouts/slideLayout237.xml"/><Relationship Id="rId11" Type="http://schemas.openxmlformats.org/officeDocument/2006/relationships/slideLayout" Target="../slideLayouts/slideLayout242.xml"/><Relationship Id="rId5" Type="http://schemas.openxmlformats.org/officeDocument/2006/relationships/slideLayout" Target="../slideLayouts/slideLayout236.xml"/><Relationship Id="rId10" Type="http://schemas.openxmlformats.org/officeDocument/2006/relationships/slideLayout" Target="../slideLayouts/slideLayout241.xml"/><Relationship Id="rId4" Type="http://schemas.openxmlformats.org/officeDocument/2006/relationships/slideLayout" Target="../slideLayouts/slideLayout235.xml"/><Relationship Id="rId9" Type="http://schemas.openxmlformats.org/officeDocument/2006/relationships/slideLayout" Target="../slideLayouts/slideLayout240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0.xml"/><Relationship Id="rId3" Type="http://schemas.openxmlformats.org/officeDocument/2006/relationships/slideLayout" Target="../slideLayouts/slideLayout245.xml"/><Relationship Id="rId7" Type="http://schemas.openxmlformats.org/officeDocument/2006/relationships/slideLayout" Target="../slideLayouts/slideLayout249.xml"/><Relationship Id="rId12" Type="http://schemas.openxmlformats.org/officeDocument/2006/relationships/theme" Target="../theme/theme23.xml"/><Relationship Id="rId2" Type="http://schemas.openxmlformats.org/officeDocument/2006/relationships/slideLayout" Target="../slideLayouts/slideLayout244.xml"/><Relationship Id="rId1" Type="http://schemas.openxmlformats.org/officeDocument/2006/relationships/slideLayout" Target="../slideLayouts/slideLayout243.xml"/><Relationship Id="rId6" Type="http://schemas.openxmlformats.org/officeDocument/2006/relationships/slideLayout" Target="../slideLayouts/slideLayout248.xml"/><Relationship Id="rId11" Type="http://schemas.openxmlformats.org/officeDocument/2006/relationships/slideLayout" Target="../slideLayouts/slideLayout253.xml"/><Relationship Id="rId5" Type="http://schemas.openxmlformats.org/officeDocument/2006/relationships/slideLayout" Target="../slideLayouts/slideLayout247.xml"/><Relationship Id="rId10" Type="http://schemas.openxmlformats.org/officeDocument/2006/relationships/slideLayout" Target="../slideLayouts/slideLayout252.xml"/><Relationship Id="rId4" Type="http://schemas.openxmlformats.org/officeDocument/2006/relationships/slideLayout" Target="../slideLayouts/slideLayout246.xml"/><Relationship Id="rId9" Type="http://schemas.openxmlformats.org/officeDocument/2006/relationships/slideLayout" Target="../slideLayouts/slideLayout251.xml"/></Relationships>
</file>

<file path=ppt/slideMasters/_rels/slideMaster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1.xml"/><Relationship Id="rId3" Type="http://schemas.openxmlformats.org/officeDocument/2006/relationships/slideLayout" Target="../slideLayouts/slideLayout256.xml"/><Relationship Id="rId7" Type="http://schemas.openxmlformats.org/officeDocument/2006/relationships/slideLayout" Target="../slideLayouts/slideLayout260.xml"/><Relationship Id="rId12" Type="http://schemas.openxmlformats.org/officeDocument/2006/relationships/theme" Target="../theme/theme24.xml"/><Relationship Id="rId2" Type="http://schemas.openxmlformats.org/officeDocument/2006/relationships/slideLayout" Target="../slideLayouts/slideLayout255.xml"/><Relationship Id="rId1" Type="http://schemas.openxmlformats.org/officeDocument/2006/relationships/slideLayout" Target="../slideLayouts/slideLayout254.xml"/><Relationship Id="rId6" Type="http://schemas.openxmlformats.org/officeDocument/2006/relationships/slideLayout" Target="../slideLayouts/slideLayout259.xml"/><Relationship Id="rId11" Type="http://schemas.openxmlformats.org/officeDocument/2006/relationships/slideLayout" Target="../slideLayouts/slideLayout264.xml"/><Relationship Id="rId5" Type="http://schemas.openxmlformats.org/officeDocument/2006/relationships/slideLayout" Target="../slideLayouts/slideLayout258.xml"/><Relationship Id="rId10" Type="http://schemas.openxmlformats.org/officeDocument/2006/relationships/slideLayout" Target="../slideLayouts/slideLayout263.xml"/><Relationship Id="rId4" Type="http://schemas.openxmlformats.org/officeDocument/2006/relationships/slideLayout" Target="../slideLayouts/slideLayout257.xml"/><Relationship Id="rId9" Type="http://schemas.openxmlformats.org/officeDocument/2006/relationships/slideLayout" Target="../slideLayouts/slideLayout262.xml"/></Relationships>
</file>

<file path=ppt/slideMasters/_rels/slideMaster2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2.xml"/><Relationship Id="rId3" Type="http://schemas.openxmlformats.org/officeDocument/2006/relationships/slideLayout" Target="../slideLayouts/slideLayout267.xml"/><Relationship Id="rId7" Type="http://schemas.openxmlformats.org/officeDocument/2006/relationships/slideLayout" Target="../slideLayouts/slideLayout271.xml"/><Relationship Id="rId12" Type="http://schemas.openxmlformats.org/officeDocument/2006/relationships/theme" Target="../theme/theme25.xml"/><Relationship Id="rId2" Type="http://schemas.openxmlformats.org/officeDocument/2006/relationships/slideLayout" Target="../slideLayouts/slideLayout266.xml"/><Relationship Id="rId1" Type="http://schemas.openxmlformats.org/officeDocument/2006/relationships/slideLayout" Target="../slideLayouts/slideLayout265.xml"/><Relationship Id="rId6" Type="http://schemas.openxmlformats.org/officeDocument/2006/relationships/slideLayout" Target="../slideLayouts/slideLayout270.xml"/><Relationship Id="rId11" Type="http://schemas.openxmlformats.org/officeDocument/2006/relationships/slideLayout" Target="../slideLayouts/slideLayout275.xml"/><Relationship Id="rId5" Type="http://schemas.openxmlformats.org/officeDocument/2006/relationships/slideLayout" Target="../slideLayouts/slideLayout269.xml"/><Relationship Id="rId10" Type="http://schemas.openxmlformats.org/officeDocument/2006/relationships/slideLayout" Target="../slideLayouts/slideLayout274.xml"/><Relationship Id="rId4" Type="http://schemas.openxmlformats.org/officeDocument/2006/relationships/slideLayout" Target="../slideLayouts/slideLayout268.xml"/><Relationship Id="rId9" Type="http://schemas.openxmlformats.org/officeDocument/2006/relationships/slideLayout" Target="../slideLayouts/slideLayout273.xml"/></Relationships>
</file>

<file path=ppt/slideMasters/_rels/slideMaster2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3.xml"/><Relationship Id="rId3" Type="http://schemas.openxmlformats.org/officeDocument/2006/relationships/slideLayout" Target="../slideLayouts/slideLayout278.xml"/><Relationship Id="rId7" Type="http://schemas.openxmlformats.org/officeDocument/2006/relationships/slideLayout" Target="../slideLayouts/slideLayout282.xml"/><Relationship Id="rId12" Type="http://schemas.openxmlformats.org/officeDocument/2006/relationships/theme" Target="../theme/theme26.xml"/><Relationship Id="rId2" Type="http://schemas.openxmlformats.org/officeDocument/2006/relationships/slideLayout" Target="../slideLayouts/slideLayout277.xml"/><Relationship Id="rId1" Type="http://schemas.openxmlformats.org/officeDocument/2006/relationships/slideLayout" Target="../slideLayouts/slideLayout276.xml"/><Relationship Id="rId6" Type="http://schemas.openxmlformats.org/officeDocument/2006/relationships/slideLayout" Target="../slideLayouts/slideLayout281.xml"/><Relationship Id="rId11" Type="http://schemas.openxmlformats.org/officeDocument/2006/relationships/slideLayout" Target="../slideLayouts/slideLayout286.xml"/><Relationship Id="rId5" Type="http://schemas.openxmlformats.org/officeDocument/2006/relationships/slideLayout" Target="../slideLayouts/slideLayout280.xml"/><Relationship Id="rId10" Type="http://schemas.openxmlformats.org/officeDocument/2006/relationships/slideLayout" Target="../slideLayouts/slideLayout285.xml"/><Relationship Id="rId4" Type="http://schemas.openxmlformats.org/officeDocument/2006/relationships/slideLayout" Target="../slideLayouts/slideLayout279.xml"/><Relationship Id="rId9" Type="http://schemas.openxmlformats.org/officeDocument/2006/relationships/slideLayout" Target="../slideLayouts/slideLayout284.xml"/></Relationships>
</file>

<file path=ppt/slideMasters/_rels/slideMaster2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4.xml"/><Relationship Id="rId3" Type="http://schemas.openxmlformats.org/officeDocument/2006/relationships/slideLayout" Target="../slideLayouts/slideLayout289.xml"/><Relationship Id="rId7" Type="http://schemas.openxmlformats.org/officeDocument/2006/relationships/slideLayout" Target="../slideLayouts/slideLayout293.xml"/><Relationship Id="rId12" Type="http://schemas.openxmlformats.org/officeDocument/2006/relationships/theme" Target="../theme/theme27.xml"/><Relationship Id="rId2" Type="http://schemas.openxmlformats.org/officeDocument/2006/relationships/slideLayout" Target="../slideLayouts/slideLayout288.xml"/><Relationship Id="rId1" Type="http://schemas.openxmlformats.org/officeDocument/2006/relationships/slideLayout" Target="../slideLayouts/slideLayout287.xml"/><Relationship Id="rId6" Type="http://schemas.openxmlformats.org/officeDocument/2006/relationships/slideLayout" Target="../slideLayouts/slideLayout292.xml"/><Relationship Id="rId11" Type="http://schemas.openxmlformats.org/officeDocument/2006/relationships/slideLayout" Target="../slideLayouts/slideLayout297.xml"/><Relationship Id="rId5" Type="http://schemas.openxmlformats.org/officeDocument/2006/relationships/slideLayout" Target="../slideLayouts/slideLayout291.xml"/><Relationship Id="rId10" Type="http://schemas.openxmlformats.org/officeDocument/2006/relationships/slideLayout" Target="../slideLayouts/slideLayout296.xml"/><Relationship Id="rId4" Type="http://schemas.openxmlformats.org/officeDocument/2006/relationships/slideLayout" Target="../slideLayouts/slideLayout290.xml"/><Relationship Id="rId9" Type="http://schemas.openxmlformats.org/officeDocument/2006/relationships/slideLayout" Target="../slideLayouts/slideLayout295.xml"/></Relationships>
</file>

<file path=ppt/slideMasters/_rels/slideMaster2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5.xml"/><Relationship Id="rId3" Type="http://schemas.openxmlformats.org/officeDocument/2006/relationships/slideLayout" Target="../slideLayouts/slideLayout300.xml"/><Relationship Id="rId7" Type="http://schemas.openxmlformats.org/officeDocument/2006/relationships/slideLayout" Target="../slideLayouts/slideLayout304.xml"/><Relationship Id="rId12" Type="http://schemas.openxmlformats.org/officeDocument/2006/relationships/theme" Target="../theme/theme28.xml"/><Relationship Id="rId2" Type="http://schemas.openxmlformats.org/officeDocument/2006/relationships/slideLayout" Target="../slideLayouts/slideLayout299.xml"/><Relationship Id="rId1" Type="http://schemas.openxmlformats.org/officeDocument/2006/relationships/slideLayout" Target="../slideLayouts/slideLayout298.xml"/><Relationship Id="rId6" Type="http://schemas.openxmlformats.org/officeDocument/2006/relationships/slideLayout" Target="../slideLayouts/slideLayout303.xml"/><Relationship Id="rId11" Type="http://schemas.openxmlformats.org/officeDocument/2006/relationships/slideLayout" Target="../slideLayouts/slideLayout308.xml"/><Relationship Id="rId5" Type="http://schemas.openxmlformats.org/officeDocument/2006/relationships/slideLayout" Target="../slideLayouts/slideLayout302.xml"/><Relationship Id="rId10" Type="http://schemas.openxmlformats.org/officeDocument/2006/relationships/slideLayout" Target="../slideLayouts/slideLayout307.xml"/><Relationship Id="rId4" Type="http://schemas.openxmlformats.org/officeDocument/2006/relationships/slideLayout" Target="../slideLayouts/slideLayout301.xml"/><Relationship Id="rId9" Type="http://schemas.openxmlformats.org/officeDocument/2006/relationships/slideLayout" Target="../slideLayouts/slideLayout306.xml"/></Relationships>
</file>

<file path=ppt/slideMasters/_rels/slideMaster2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6.xml"/><Relationship Id="rId3" Type="http://schemas.openxmlformats.org/officeDocument/2006/relationships/slideLayout" Target="../slideLayouts/slideLayout311.xml"/><Relationship Id="rId7" Type="http://schemas.openxmlformats.org/officeDocument/2006/relationships/slideLayout" Target="../slideLayouts/slideLayout315.xml"/><Relationship Id="rId12" Type="http://schemas.openxmlformats.org/officeDocument/2006/relationships/theme" Target="../theme/theme29.xml"/><Relationship Id="rId2" Type="http://schemas.openxmlformats.org/officeDocument/2006/relationships/slideLayout" Target="../slideLayouts/slideLayout310.xml"/><Relationship Id="rId1" Type="http://schemas.openxmlformats.org/officeDocument/2006/relationships/slideLayout" Target="../slideLayouts/slideLayout309.xml"/><Relationship Id="rId6" Type="http://schemas.openxmlformats.org/officeDocument/2006/relationships/slideLayout" Target="../slideLayouts/slideLayout314.xml"/><Relationship Id="rId11" Type="http://schemas.openxmlformats.org/officeDocument/2006/relationships/slideLayout" Target="../slideLayouts/slideLayout319.xml"/><Relationship Id="rId5" Type="http://schemas.openxmlformats.org/officeDocument/2006/relationships/slideLayout" Target="../slideLayouts/slideLayout313.xml"/><Relationship Id="rId10" Type="http://schemas.openxmlformats.org/officeDocument/2006/relationships/slideLayout" Target="../slideLayouts/slideLayout318.xml"/><Relationship Id="rId4" Type="http://schemas.openxmlformats.org/officeDocument/2006/relationships/slideLayout" Target="../slideLayouts/slideLayout312.xml"/><Relationship Id="rId9" Type="http://schemas.openxmlformats.org/officeDocument/2006/relationships/slideLayout" Target="../slideLayouts/slideLayout3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409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69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96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43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781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57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62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47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784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92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99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62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464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36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88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16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206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56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45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72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828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15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40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216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48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21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58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99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58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0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3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5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6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7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8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9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zh-TW" altLang="en-US" b="1" i="1" smtClean="0"/>
              <a:t>為生命加分 （國小級生命教育教材系列 </a:t>
            </a:r>
            <a:r>
              <a:rPr lang="en-US" altLang="zh-TW" b="1" i="1" smtClean="0"/>
              <a:t>II</a:t>
            </a:r>
            <a:r>
              <a:rPr lang="zh-TW" altLang="en-US" b="1" i="1" smtClean="0"/>
              <a:t>）</a:t>
            </a:r>
          </a:p>
          <a:p>
            <a:pPr eaLnBrk="1" hangingPunct="1">
              <a:lnSpc>
                <a:spcPct val="150000"/>
              </a:lnSpc>
            </a:pPr>
            <a:r>
              <a:rPr lang="zh-TW" altLang="en-US" b="1" smtClean="0">
                <a:ea typeface="標楷體" pitchFamily="65" charset="-120"/>
              </a:rPr>
              <a:t>你的孩子</a:t>
            </a:r>
            <a:r>
              <a:rPr lang="en-US" altLang="zh-TW" b="1" smtClean="0">
                <a:ea typeface="標楷體" pitchFamily="65" charset="-120"/>
              </a:rPr>
              <a:t>……</a:t>
            </a:r>
            <a:br>
              <a:rPr lang="en-US" altLang="zh-TW" b="1" smtClean="0">
                <a:ea typeface="標楷體" pitchFamily="65" charset="-120"/>
              </a:rPr>
            </a:br>
            <a:r>
              <a:rPr lang="zh-TW" altLang="en-US" b="1" smtClean="0">
                <a:ea typeface="標楷體" pitchFamily="65" charset="-120"/>
              </a:rPr>
              <a:t>有多久未曾因發現蒲公英的旅行，而興奮的尖叫？</a:t>
            </a:r>
            <a:br>
              <a:rPr lang="zh-TW" altLang="en-US" b="1" smtClean="0">
                <a:ea typeface="標楷體" pitchFamily="65" charset="-120"/>
              </a:rPr>
            </a:br>
            <a:r>
              <a:rPr lang="zh-TW" altLang="en-US" b="1" smtClean="0">
                <a:ea typeface="標楷體" pitchFamily="65" charset="-120"/>
              </a:rPr>
              <a:t>有多久沒有嚐過和麻吉好友沒形象大笑的甜蜜？</a:t>
            </a:r>
            <a:br>
              <a:rPr lang="zh-TW" altLang="en-US" b="1" smtClean="0">
                <a:ea typeface="標楷體" pitchFamily="65" charset="-120"/>
              </a:rPr>
            </a:br>
            <a:r>
              <a:rPr lang="zh-TW" altLang="en-US" b="1" smtClean="0">
                <a:ea typeface="標楷體" pitchFamily="65" charset="-120"/>
              </a:rPr>
              <a:t>受到了委屈，卻自己一個人悶著不說？</a:t>
            </a:r>
            <a:br>
              <a:rPr lang="zh-TW" altLang="en-US" b="1" smtClean="0">
                <a:ea typeface="標楷體" pitchFamily="65" charset="-120"/>
              </a:rPr>
            </a:br>
            <a:r>
              <a:rPr lang="zh-TW" altLang="en-US" b="1" smtClean="0">
                <a:ea typeface="標楷體" pitchFamily="65" charset="-120"/>
              </a:rPr>
              <a:t>現在開始，</a:t>
            </a:r>
            <a:br>
              <a:rPr lang="zh-TW" altLang="en-US" b="1" smtClean="0">
                <a:ea typeface="標楷體" pitchFamily="65" charset="-120"/>
              </a:rPr>
            </a:br>
            <a:r>
              <a:rPr lang="zh-TW" altLang="en-US" b="1" smtClean="0">
                <a:ea typeface="標楷體" pitchFamily="65" charset="-120"/>
              </a:rPr>
              <a:t>讓我們</a:t>
            </a:r>
            <a:r>
              <a:rPr lang="zh-TW" altLang="en-US" b="1" smtClean="0">
                <a:solidFill>
                  <a:srgbClr val="FF0000"/>
                </a:solidFill>
                <a:ea typeface="標楷體" pitchFamily="65" charset="-120"/>
              </a:rPr>
              <a:t>陪伴孩子</a:t>
            </a:r>
            <a:r>
              <a:rPr lang="zh-TW" altLang="en-US" b="1" smtClean="0">
                <a:ea typeface="標楷體" pitchFamily="65" charset="-120"/>
              </a:rPr>
              <a:t>，</a:t>
            </a:r>
            <a:r>
              <a:rPr lang="zh-TW" altLang="en-US" b="1" smtClean="0">
                <a:solidFill>
                  <a:srgbClr val="FF0000"/>
                </a:solidFill>
                <a:ea typeface="標楷體" pitchFamily="65" charset="-120"/>
              </a:rPr>
              <a:t>打開他生命的加分鈕</a:t>
            </a:r>
            <a:r>
              <a:rPr lang="zh-TW" altLang="en-US" b="1" smtClean="0">
                <a:ea typeface="標楷體" pitchFamily="65" charset="-120"/>
              </a:rPr>
              <a:t>，</a:t>
            </a:r>
            <a:r>
              <a:rPr lang="zh-TW" altLang="en-US" b="1" smtClean="0">
                <a:solidFill>
                  <a:srgbClr val="FF0000"/>
                </a:solidFill>
                <a:ea typeface="標楷體" pitchFamily="65" charset="-120"/>
              </a:rPr>
              <a:t>一起經驗生、面對死、接觸人群、碰觸內心，使孩子的智慧和身量，並上帝和人喜愛他的心，都一齊增長</a:t>
            </a:r>
            <a:r>
              <a:rPr lang="zh-TW" altLang="en-US" smtClean="0"/>
              <a:t>！ </a:t>
            </a:r>
          </a:p>
        </p:txBody>
      </p:sp>
      <p:pic>
        <p:nvPicPr>
          <p:cNvPr id="69635" name="Picture 13" descr="cloudsp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3810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23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5400" b="1" i="1" smtClean="0"/>
              <a:t>       </a:t>
            </a:r>
            <a:r>
              <a:rPr lang="zh-TW" altLang="en-US" sz="5400" b="1" i="1" smtClean="0"/>
              <a:t>為生命加分</a:t>
            </a:r>
            <a:r>
              <a:rPr lang="zh-TW" altLang="en-US" sz="4000" b="1" i="1" smtClean="0"/>
              <a:t>（二年級）</a:t>
            </a:r>
          </a:p>
        </p:txBody>
      </p:sp>
      <p:sp>
        <p:nvSpPr>
          <p:cNvPr id="78851" name="Oval 3"/>
          <p:cNvSpPr>
            <a:spLocks noChangeArrowheads="1"/>
          </p:cNvSpPr>
          <p:nvPr/>
        </p:nvSpPr>
        <p:spPr bwMode="auto">
          <a:xfrm>
            <a:off x="3132138" y="3213100"/>
            <a:ext cx="28082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人與己</a:t>
            </a:r>
          </a:p>
        </p:txBody>
      </p:sp>
      <p:sp>
        <p:nvSpPr>
          <p:cNvPr id="78852" name="Oval 4"/>
          <p:cNvSpPr>
            <a:spLocks noChangeArrowheads="1"/>
          </p:cNvSpPr>
          <p:nvPr/>
        </p:nvSpPr>
        <p:spPr bwMode="auto">
          <a:xfrm>
            <a:off x="3419475" y="1557338"/>
            <a:ext cx="23034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身體的奇蹟</a:t>
            </a:r>
          </a:p>
        </p:txBody>
      </p:sp>
      <p:sp>
        <p:nvSpPr>
          <p:cNvPr id="78853" name="Oval 5"/>
          <p:cNvSpPr>
            <a:spLocks noChangeArrowheads="1"/>
          </p:cNvSpPr>
          <p:nvPr/>
        </p:nvSpPr>
        <p:spPr bwMode="auto">
          <a:xfrm>
            <a:off x="6227763" y="1916113"/>
            <a:ext cx="2232025" cy="134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保護自己</a:t>
            </a:r>
          </a:p>
        </p:txBody>
      </p:sp>
      <p:sp>
        <p:nvSpPr>
          <p:cNvPr id="78854" name="Oval 6"/>
          <p:cNvSpPr>
            <a:spLocks noChangeArrowheads="1"/>
          </p:cNvSpPr>
          <p:nvPr/>
        </p:nvSpPr>
        <p:spPr bwMode="auto">
          <a:xfrm>
            <a:off x="468313" y="2205038"/>
            <a:ext cx="2160587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200" b="1">
                <a:solidFill>
                  <a:srgbClr val="000000"/>
                </a:solidFill>
              </a:rPr>
              <a:t>我不虎頭老鼠尾</a:t>
            </a:r>
          </a:p>
        </p:txBody>
      </p:sp>
      <p:sp>
        <p:nvSpPr>
          <p:cNvPr id="78855" name="Oval 7"/>
          <p:cNvSpPr>
            <a:spLocks noChangeArrowheads="1"/>
          </p:cNvSpPr>
          <p:nvPr/>
        </p:nvSpPr>
        <p:spPr bwMode="auto">
          <a:xfrm>
            <a:off x="3419475" y="5084763"/>
            <a:ext cx="21590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600" b="1">
                <a:solidFill>
                  <a:srgbClr val="000000"/>
                </a:solidFill>
              </a:rPr>
              <a:t>不自誇</a:t>
            </a:r>
          </a:p>
        </p:txBody>
      </p:sp>
      <p:sp>
        <p:nvSpPr>
          <p:cNvPr id="78856" name="Oval 8"/>
          <p:cNvSpPr>
            <a:spLocks noChangeArrowheads="1"/>
          </p:cNvSpPr>
          <p:nvPr/>
        </p:nvSpPr>
        <p:spPr bwMode="auto">
          <a:xfrm>
            <a:off x="827088" y="4076700"/>
            <a:ext cx="20875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多出來的喜樂</a:t>
            </a:r>
          </a:p>
        </p:txBody>
      </p:sp>
      <p:sp>
        <p:nvSpPr>
          <p:cNvPr id="78857" name="Oval 9"/>
          <p:cNvSpPr>
            <a:spLocks noChangeArrowheads="1"/>
          </p:cNvSpPr>
          <p:nvPr/>
        </p:nvSpPr>
        <p:spPr bwMode="auto">
          <a:xfrm>
            <a:off x="6516688" y="4149725"/>
            <a:ext cx="2159000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做好份內的事</a:t>
            </a:r>
          </a:p>
        </p:txBody>
      </p:sp>
      <p:cxnSp>
        <p:nvCxnSpPr>
          <p:cNvPr id="78858" name="AutoShape 10"/>
          <p:cNvCxnSpPr>
            <a:cxnSpLocks noChangeShapeType="1"/>
            <a:stCxn id="78851" idx="7"/>
            <a:endCxn id="78853" idx="3"/>
          </p:cNvCxnSpPr>
          <p:nvPr/>
        </p:nvCxnSpPr>
        <p:spPr bwMode="auto">
          <a:xfrm flipV="1">
            <a:off x="5529263" y="3065463"/>
            <a:ext cx="10255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859" name="AutoShape 11"/>
          <p:cNvCxnSpPr>
            <a:cxnSpLocks noChangeShapeType="1"/>
            <a:stCxn id="78851" idx="5"/>
            <a:endCxn id="78857" idx="2"/>
          </p:cNvCxnSpPr>
          <p:nvPr/>
        </p:nvCxnSpPr>
        <p:spPr bwMode="auto">
          <a:xfrm>
            <a:off x="5529263" y="4503738"/>
            <a:ext cx="98742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860" name="AutoShape 12"/>
          <p:cNvCxnSpPr>
            <a:cxnSpLocks noChangeShapeType="1"/>
            <a:stCxn id="78854" idx="6"/>
            <a:endCxn id="78851" idx="1"/>
          </p:cNvCxnSpPr>
          <p:nvPr/>
        </p:nvCxnSpPr>
        <p:spPr bwMode="auto">
          <a:xfrm>
            <a:off x="2628900" y="2817813"/>
            <a:ext cx="91440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861" name="AutoShape 13"/>
          <p:cNvCxnSpPr>
            <a:cxnSpLocks noChangeShapeType="1"/>
            <a:stCxn id="78856" idx="6"/>
            <a:endCxn id="78851" idx="3"/>
          </p:cNvCxnSpPr>
          <p:nvPr/>
        </p:nvCxnSpPr>
        <p:spPr bwMode="auto">
          <a:xfrm flipV="1">
            <a:off x="2914650" y="4503738"/>
            <a:ext cx="62865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862" name="AutoShape 14"/>
          <p:cNvCxnSpPr>
            <a:cxnSpLocks noChangeShapeType="1"/>
            <a:stCxn id="78851" idx="4"/>
            <a:endCxn id="78855" idx="0"/>
          </p:cNvCxnSpPr>
          <p:nvPr/>
        </p:nvCxnSpPr>
        <p:spPr bwMode="auto">
          <a:xfrm flipH="1">
            <a:off x="4498975" y="4724400"/>
            <a:ext cx="3810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863" name="AutoShape 15"/>
          <p:cNvCxnSpPr>
            <a:cxnSpLocks noChangeShapeType="1"/>
            <a:stCxn id="78852" idx="4"/>
            <a:endCxn id="78851" idx="0"/>
          </p:cNvCxnSpPr>
          <p:nvPr/>
        </p:nvCxnSpPr>
        <p:spPr bwMode="auto">
          <a:xfrm flipH="1">
            <a:off x="4537075" y="2781300"/>
            <a:ext cx="349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78864" name="ctl00_ContentPlaceHolder1_wucContentPicEmpty2_gvList_ctl04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88913"/>
            <a:ext cx="14287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834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5400" b="1" i="1" smtClean="0"/>
              <a:t>       </a:t>
            </a:r>
            <a:r>
              <a:rPr lang="zh-TW" altLang="en-US" sz="5400" b="1" i="1" smtClean="0"/>
              <a:t>為生命加分</a:t>
            </a:r>
            <a:r>
              <a:rPr lang="zh-TW" altLang="en-US" sz="4000" b="1" i="1" smtClean="0"/>
              <a:t>（二年級）</a:t>
            </a:r>
          </a:p>
        </p:txBody>
      </p:sp>
      <p:sp>
        <p:nvSpPr>
          <p:cNvPr id="79875" name="Oval 3"/>
          <p:cNvSpPr>
            <a:spLocks noChangeArrowheads="1"/>
          </p:cNvSpPr>
          <p:nvPr/>
        </p:nvSpPr>
        <p:spPr bwMode="auto">
          <a:xfrm>
            <a:off x="3132138" y="3213100"/>
            <a:ext cx="28082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人與人</a:t>
            </a:r>
          </a:p>
        </p:txBody>
      </p:sp>
      <p:sp>
        <p:nvSpPr>
          <p:cNvPr id="79876" name="Oval 4"/>
          <p:cNvSpPr>
            <a:spLocks noChangeArrowheads="1"/>
          </p:cNvSpPr>
          <p:nvPr/>
        </p:nvSpPr>
        <p:spPr bwMode="auto">
          <a:xfrm>
            <a:off x="3419475" y="1557338"/>
            <a:ext cx="23034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我不是搗蛋鬼</a:t>
            </a:r>
          </a:p>
        </p:txBody>
      </p:sp>
      <p:sp>
        <p:nvSpPr>
          <p:cNvPr id="79877" name="Oval 5"/>
          <p:cNvSpPr>
            <a:spLocks noChangeArrowheads="1"/>
          </p:cNvSpPr>
          <p:nvPr/>
        </p:nvSpPr>
        <p:spPr bwMode="auto">
          <a:xfrm>
            <a:off x="6227763" y="1916113"/>
            <a:ext cx="2232025" cy="134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小小的愛</a:t>
            </a:r>
          </a:p>
        </p:txBody>
      </p:sp>
      <p:sp>
        <p:nvSpPr>
          <p:cNvPr id="79878" name="Oval 6"/>
          <p:cNvSpPr>
            <a:spLocks noChangeArrowheads="1"/>
          </p:cNvSpPr>
          <p:nvPr/>
        </p:nvSpPr>
        <p:spPr bwMode="auto">
          <a:xfrm>
            <a:off x="468313" y="2205038"/>
            <a:ext cx="2160587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200" b="1">
                <a:solidFill>
                  <a:srgbClr val="000000"/>
                </a:solidFill>
              </a:rPr>
              <a:t>彼此提醒</a:t>
            </a:r>
          </a:p>
        </p:txBody>
      </p:sp>
      <p:sp>
        <p:nvSpPr>
          <p:cNvPr id="79879" name="Oval 7"/>
          <p:cNvSpPr>
            <a:spLocks noChangeArrowheads="1"/>
          </p:cNvSpPr>
          <p:nvPr/>
        </p:nvSpPr>
        <p:spPr bwMode="auto">
          <a:xfrm>
            <a:off x="3419475" y="5084763"/>
            <a:ext cx="21590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600" b="1">
                <a:solidFill>
                  <a:srgbClr val="000000"/>
                </a:solidFill>
              </a:rPr>
              <a:t>樂在溝通</a:t>
            </a:r>
          </a:p>
        </p:txBody>
      </p:sp>
      <p:sp>
        <p:nvSpPr>
          <p:cNvPr id="79880" name="Oval 8"/>
          <p:cNvSpPr>
            <a:spLocks noChangeArrowheads="1"/>
          </p:cNvSpPr>
          <p:nvPr/>
        </p:nvSpPr>
        <p:spPr bwMode="auto">
          <a:xfrm>
            <a:off x="827088" y="4076700"/>
            <a:ext cx="20875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200" b="1">
                <a:solidFill>
                  <a:srgbClr val="000000"/>
                </a:solidFill>
              </a:rPr>
              <a:t>魚幫水，水幫魚</a:t>
            </a:r>
          </a:p>
        </p:txBody>
      </p:sp>
      <p:sp>
        <p:nvSpPr>
          <p:cNvPr id="79881" name="Oval 9"/>
          <p:cNvSpPr>
            <a:spLocks noChangeArrowheads="1"/>
          </p:cNvSpPr>
          <p:nvPr/>
        </p:nvSpPr>
        <p:spPr bwMode="auto">
          <a:xfrm>
            <a:off x="6516688" y="4149725"/>
            <a:ext cx="2159000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孝敬父母</a:t>
            </a:r>
          </a:p>
        </p:txBody>
      </p:sp>
      <p:cxnSp>
        <p:nvCxnSpPr>
          <p:cNvPr id="79882" name="AutoShape 10"/>
          <p:cNvCxnSpPr>
            <a:cxnSpLocks noChangeShapeType="1"/>
            <a:stCxn id="79875" idx="7"/>
            <a:endCxn id="79877" idx="3"/>
          </p:cNvCxnSpPr>
          <p:nvPr/>
        </p:nvCxnSpPr>
        <p:spPr bwMode="auto">
          <a:xfrm flipV="1">
            <a:off x="5529263" y="3065463"/>
            <a:ext cx="10255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3" name="AutoShape 11"/>
          <p:cNvCxnSpPr>
            <a:cxnSpLocks noChangeShapeType="1"/>
            <a:stCxn id="79875" idx="5"/>
            <a:endCxn id="79881" idx="2"/>
          </p:cNvCxnSpPr>
          <p:nvPr/>
        </p:nvCxnSpPr>
        <p:spPr bwMode="auto">
          <a:xfrm>
            <a:off x="5529263" y="4503738"/>
            <a:ext cx="98742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4" name="AutoShape 12"/>
          <p:cNvCxnSpPr>
            <a:cxnSpLocks noChangeShapeType="1"/>
            <a:stCxn id="79878" idx="6"/>
            <a:endCxn id="79875" idx="1"/>
          </p:cNvCxnSpPr>
          <p:nvPr/>
        </p:nvCxnSpPr>
        <p:spPr bwMode="auto">
          <a:xfrm>
            <a:off x="2628900" y="2817813"/>
            <a:ext cx="91440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5" name="AutoShape 13"/>
          <p:cNvCxnSpPr>
            <a:cxnSpLocks noChangeShapeType="1"/>
            <a:stCxn id="79880" idx="6"/>
            <a:endCxn id="79875" idx="3"/>
          </p:cNvCxnSpPr>
          <p:nvPr/>
        </p:nvCxnSpPr>
        <p:spPr bwMode="auto">
          <a:xfrm flipV="1">
            <a:off x="2914650" y="4503738"/>
            <a:ext cx="62865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6" name="AutoShape 14"/>
          <p:cNvCxnSpPr>
            <a:cxnSpLocks noChangeShapeType="1"/>
            <a:stCxn id="79875" idx="4"/>
            <a:endCxn id="79879" idx="0"/>
          </p:cNvCxnSpPr>
          <p:nvPr/>
        </p:nvCxnSpPr>
        <p:spPr bwMode="auto">
          <a:xfrm flipH="1">
            <a:off x="4498975" y="4724400"/>
            <a:ext cx="3810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7" name="AutoShape 15"/>
          <p:cNvCxnSpPr>
            <a:cxnSpLocks noChangeShapeType="1"/>
            <a:stCxn id="79876" idx="4"/>
            <a:endCxn id="79875" idx="0"/>
          </p:cNvCxnSpPr>
          <p:nvPr/>
        </p:nvCxnSpPr>
        <p:spPr bwMode="auto">
          <a:xfrm flipH="1">
            <a:off x="4537075" y="2781300"/>
            <a:ext cx="349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79888" name="ctl00_ContentPlaceHolder1_wucContentPicEmpty2_gvList_ctl04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88913"/>
            <a:ext cx="14287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252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5400" b="1" i="1" smtClean="0"/>
              <a:t>       </a:t>
            </a:r>
            <a:r>
              <a:rPr lang="zh-TW" altLang="en-US" sz="5400" b="1" i="1" smtClean="0"/>
              <a:t>為生命加分</a:t>
            </a:r>
            <a:r>
              <a:rPr lang="zh-TW" altLang="en-US" sz="4000" b="1" i="1" smtClean="0"/>
              <a:t>（二年級）</a:t>
            </a:r>
          </a:p>
        </p:txBody>
      </p:sp>
      <p:sp>
        <p:nvSpPr>
          <p:cNvPr id="80899" name="Oval 3"/>
          <p:cNvSpPr>
            <a:spLocks noChangeArrowheads="1"/>
          </p:cNvSpPr>
          <p:nvPr/>
        </p:nvSpPr>
        <p:spPr bwMode="auto">
          <a:xfrm>
            <a:off x="3132138" y="3213100"/>
            <a:ext cx="28082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人與環境</a:t>
            </a:r>
          </a:p>
        </p:txBody>
      </p:sp>
      <p:sp>
        <p:nvSpPr>
          <p:cNvPr id="80900" name="Oval 4"/>
          <p:cNvSpPr>
            <a:spLocks noChangeArrowheads="1"/>
          </p:cNvSpPr>
          <p:nvPr/>
        </p:nvSpPr>
        <p:spPr bwMode="auto">
          <a:xfrm>
            <a:off x="3419475" y="1557338"/>
            <a:ext cx="23034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小種子的旅行</a:t>
            </a:r>
          </a:p>
        </p:txBody>
      </p:sp>
      <p:sp>
        <p:nvSpPr>
          <p:cNvPr id="80901" name="Oval 5"/>
          <p:cNvSpPr>
            <a:spLocks noChangeArrowheads="1"/>
          </p:cNvSpPr>
          <p:nvPr/>
        </p:nvSpPr>
        <p:spPr bwMode="auto">
          <a:xfrm>
            <a:off x="6227763" y="1916113"/>
            <a:ext cx="2232025" cy="134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我的樹</a:t>
            </a:r>
          </a:p>
        </p:txBody>
      </p:sp>
      <p:sp>
        <p:nvSpPr>
          <p:cNvPr id="80902" name="Oval 6"/>
          <p:cNvSpPr>
            <a:spLocks noChangeArrowheads="1"/>
          </p:cNvSpPr>
          <p:nvPr/>
        </p:nvSpPr>
        <p:spPr bwMode="auto">
          <a:xfrm>
            <a:off x="468313" y="2205038"/>
            <a:ext cx="2160587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200" b="1">
                <a:solidFill>
                  <a:srgbClr val="000000"/>
                </a:solidFill>
              </a:rPr>
              <a:t>公園樂趣多</a:t>
            </a:r>
          </a:p>
        </p:txBody>
      </p:sp>
      <p:sp>
        <p:nvSpPr>
          <p:cNvPr id="80903" name="Oval 7"/>
          <p:cNvSpPr>
            <a:spLocks noChangeArrowheads="1"/>
          </p:cNvSpPr>
          <p:nvPr/>
        </p:nvSpPr>
        <p:spPr bwMode="auto">
          <a:xfrm>
            <a:off x="3419475" y="5084763"/>
            <a:ext cx="21590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600" b="1">
                <a:solidFill>
                  <a:srgbClr val="000000"/>
                </a:solidFill>
              </a:rPr>
              <a:t>我的小寵物</a:t>
            </a:r>
          </a:p>
        </p:txBody>
      </p:sp>
      <p:sp>
        <p:nvSpPr>
          <p:cNvPr id="80904" name="Oval 8"/>
          <p:cNvSpPr>
            <a:spLocks noChangeArrowheads="1"/>
          </p:cNvSpPr>
          <p:nvPr/>
        </p:nvSpPr>
        <p:spPr bwMode="auto">
          <a:xfrm>
            <a:off x="827088" y="4076700"/>
            <a:ext cx="20875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000" b="1">
                <a:solidFill>
                  <a:srgbClr val="000000"/>
                </a:solidFill>
              </a:rPr>
              <a:t>動物植物有話要說</a:t>
            </a:r>
          </a:p>
        </p:txBody>
      </p:sp>
      <p:sp>
        <p:nvSpPr>
          <p:cNvPr id="80905" name="Oval 9"/>
          <p:cNvSpPr>
            <a:spLocks noChangeArrowheads="1"/>
          </p:cNvSpPr>
          <p:nvPr/>
        </p:nvSpPr>
        <p:spPr bwMode="auto">
          <a:xfrm>
            <a:off x="6516688" y="4149725"/>
            <a:ext cx="2159000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陸上守夜人</a:t>
            </a:r>
          </a:p>
        </p:txBody>
      </p:sp>
      <p:cxnSp>
        <p:nvCxnSpPr>
          <p:cNvPr id="80906" name="AutoShape 10"/>
          <p:cNvCxnSpPr>
            <a:cxnSpLocks noChangeShapeType="1"/>
            <a:stCxn id="80899" idx="7"/>
            <a:endCxn id="80901" idx="3"/>
          </p:cNvCxnSpPr>
          <p:nvPr/>
        </p:nvCxnSpPr>
        <p:spPr bwMode="auto">
          <a:xfrm flipV="1">
            <a:off x="5529263" y="3065463"/>
            <a:ext cx="10255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907" name="AutoShape 11"/>
          <p:cNvCxnSpPr>
            <a:cxnSpLocks noChangeShapeType="1"/>
            <a:stCxn id="80899" idx="5"/>
            <a:endCxn id="80905" idx="2"/>
          </p:cNvCxnSpPr>
          <p:nvPr/>
        </p:nvCxnSpPr>
        <p:spPr bwMode="auto">
          <a:xfrm>
            <a:off x="5529263" y="4503738"/>
            <a:ext cx="98742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908" name="AutoShape 12"/>
          <p:cNvCxnSpPr>
            <a:cxnSpLocks noChangeShapeType="1"/>
            <a:stCxn id="80902" idx="6"/>
            <a:endCxn id="80899" idx="1"/>
          </p:cNvCxnSpPr>
          <p:nvPr/>
        </p:nvCxnSpPr>
        <p:spPr bwMode="auto">
          <a:xfrm>
            <a:off x="2628900" y="2817813"/>
            <a:ext cx="91440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909" name="AutoShape 13"/>
          <p:cNvCxnSpPr>
            <a:cxnSpLocks noChangeShapeType="1"/>
            <a:stCxn id="80904" idx="6"/>
            <a:endCxn id="80899" idx="3"/>
          </p:cNvCxnSpPr>
          <p:nvPr/>
        </p:nvCxnSpPr>
        <p:spPr bwMode="auto">
          <a:xfrm flipV="1">
            <a:off x="2914650" y="4503738"/>
            <a:ext cx="62865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910" name="AutoShape 14"/>
          <p:cNvCxnSpPr>
            <a:cxnSpLocks noChangeShapeType="1"/>
            <a:stCxn id="80899" idx="4"/>
            <a:endCxn id="80903" idx="0"/>
          </p:cNvCxnSpPr>
          <p:nvPr/>
        </p:nvCxnSpPr>
        <p:spPr bwMode="auto">
          <a:xfrm flipH="1">
            <a:off x="4498975" y="4724400"/>
            <a:ext cx="3810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911" name="AutoShape 15"/>
          <p:cNvCxnSpPr>
            <a:cxnSpLocks noChangeShapeType="1"/>
            <a:stCxn id="80900" idx="4"/>
            <a:endCxn id="80899" idx="0"/>
          </p:cNvCxnSpPr>
          <p:nvPr/>
        </p:nvCxnSpPr>
        <p:spPr bwMode="auto">
          <a:xfrm flipH="1">
            <a:off x="4537075" y="2781300"/>
            <a:ext cx="349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0912" name="ctl00_ContentPlaceHolder1_wucContentPicEmpty2_gvList_ctl04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88913"/>
            <a:ext cx="14287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233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5400" b="1" i="1" smtClean="0"/>
              <a:t>       </a:t>
            </a:r>
            <a:r>
              <a:rPr lang="zh-TW" altLang="en-US" sz="5400" b="1" i="1" smtClean="0"/>
              <a:t>為生命加分</a:t>
            </a:r>
            <a:r>
              <a:rPr lang="zh-TW" altLang="en-US" sz="4000" b="1" i="1" smtClean="0"/>
              <a:t>（二年級）</a:t>
            </a:r>
          </a:p>
        </p:txBody>
      </p:sp>
      <p:sp>
        <p:nvSpPr>
          <p:cNvPr id="81923" name="Oval 3"/>
          <p:cNvSpPr>
            <a:spLocks noChangeArrowheads="1"/>
          </p:cNvSpPr>
          <p:nvPr/>
        </p:nvSpPr>
        <p:spPr bwMode="auto">
          <a:xfrm>
            <a:off x="3132138" y="3213100"/>
            <a:ext cx="28082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人與宇宙</a:t>
            </a:r>
          </a:p>
        </p:txBody>
      </p:sp>
      <p:sp>
        <p:nvSpPr>
          <p:cNvPr id="81924" name="Oval 4"/>
          <p:cNvSpPr>
            <a:spLocks noChangeArrowheads="1"/>
          </p:cNvSpPr>
          <p:nvPr/>
        </p:nvSpPr>
        <p:spPr bwMode="auto">
          <a:xfrm>
            <a:off x="3419475" y="1557338"/>
            <a:ext cx="23034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不要為明天憂慮</a:t>
            </a:r>
          </a:p>
        </p:txBody>
      </p:sp>
      <p:sp>
        <p:nvSpPr>
          <p:cNvPr id="81925" name="Oval 5"/>
          <p:cNvSpPr>
            <a:spLocks noChangeArrowheads="1"/>
          </p:cNvSpPr>
          <p:nvPr/>
        </p:nvSpPr>
        <p:spPr bwMode="auto">
          <a:xfrm>
            <a:off x="6227763" y="1916113"/>
            <a:ext cx="2232025" cy="134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我的心是好土地</a:t>
            </a:r>
          </a:p>
        </p:txBody>
      </p:sp>
      <p:sp>
        <p:nvSpPr>
          <p:cNvPr id="81926" name="Oval 6"/>
          <p:cNvSpPr>
            <a:spLocks noChangeArrowheads="1"/>
          </p:cNvSpPr>
          <p:nvPr/>
        </p:nvSpPr>
        <p:spPr bwMode="auto">
          <a:xfrm>
            <a:off x="468313" y="2205038"/>
            <a:ext cx="2160587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200" b="1">
                <a:solidFill>
                  <a:srgbClr val="000000"/>
                </a:solidFill>
              </a:rPr>
              <a:t>溫柔之子</a:t>
            </a:r>
          </a:p>
        </p:txBody>
      </p:sp>
      <p:sp>
        <p:nvSpPr>
          <p:cNvPr id="81927" name="Oval 7"/>
          <p:cNvSpPr>
            <a:spLocks noChangeArrowheads="1"/>
          </p:cNvSpPr>
          <p:nvPr/>
        </p:nvSpPr>
        <p:spPr bwMode="auto">
          <a:xfrm>
            <a:off x="3419475" y="5084763"/>
            <a:ext cx="21590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600" b="1">
                <a:solidFill>
                  <a:srgbClr val="000000"/>
                </a:solidFill>
              </a:rPr>
              <a:t>大山變小山</a:t>
            </a:r>
          </a:p>
        </p:txBody>
      </p:sp>
      <p:sp>
        <p:nvSpPr>
          <p:cNvPr id="81928" name="Oval 8"/>
          <p:cNvSpPr>
            <a:spLocks noChangeArrowheads="1"/>
          </p:cNvSpPr>
          <p:nvPr/>
        </p:nvSpPr>
        <p:spPr bwMode="auto">
          <a:xfrm>
            <a:off x="827088" y="4076700"/>
            <a:ext cx="20875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000" b="1">
                <a:solidFill>
                  <a:srgbClr val="000000"/>
                </a:solidFill>
              </a:rPr>
              <a:t>化敵為友</a:t>
            </a:r>
          </a:p>
        </p:txBody>
      </p:sp>
      <p:sp>
        <p:nvSpPr>
          <p:cNvPr id="81929" name="Oval 9"/>
          <p:cNvSpPr>
            <a:spLocks noChangeArrowheads="1"/>
          </p:cNvSpPr>
          <p:nvPr/>
        </p:nvSpPr>
        <p:spPr bwMode="auto">
          <a:xfrm>
            <a:off x="6516688" y="4149725"/>
            <a:ext cx="2159000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音樂盒娃娃</a:t>
            </a:r>
          </a:p>
        </p:txBody>
      </p:sp>
      <p:cxnSp>
        <p:nvCxnSpPr>
          <p:cNvPr id="81930" name="AutoShape 10"/>
          <p:cNvCxnSpPr>
            <a:cxnSpLocks noChangeShapeType="1"/>
            <a:stCxn id="81923" idx="7"/>
            <a:endCxn id="81925" idx="3"/>
          </p:cNvCxnSpPr>
          <p:nvPr/>
        </p:nvCxnSpPr>
        <p:spPr bwMode="auto">
          <a:xfrm flipV="1">
            <a:off x="5529263" y="3065463"/>
            <a:ext cx="10255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931" name="AutoShape 11"/>
          <p:cNvCxnSpPr>
            <a:cxnSpLocks noChangeShapeType="1"/>
            <a:stCxn id="81923" idx="5"/>
            <a:endCxn id="81929" idx="2"/>
          </p:cNvCxnSpPr>
          <p:nvPr/>
        </p:nvCxnSpPr>
        <p:spPr bwMode="auto">
          <a:xfrm>
            <a:off x="5529263" y="4503738"/>
            <a:ext cx="98742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932" name="AutoShape 12"/>
          <p:cNvCxnSpPr>
            <a:cxnSpLocks noChangeShapeType="1"/>
            <a:stCxn id="81926" idx="6"/>
            <a:endCxn id="81923" idx="1"/>
          </p:cNvCxnSpPr>
          <p:nvPr/>
        </p:nvCxnSpPr>
        <p:spPr bwMode="auto">
          <a:xfrm>
            <a:off x="2628900" y="2817813"/>
            <a:ext cx="91440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933" name="AutoShape 13"/>
          <p:cNvCxnSpPr>
            <a:cxnSpLocks noChangeShapeType="1"/>
            <a:stCxn id="81928" idx="6"/>
            <a:endCxn id="81923" idx="3"/>
          </p:cNvCxnSpPr>
          <p:nvPr/>
        </p:nvCxnSpPr>
        <p:spPr bwMode="auto">
          <a:xfrm flipV="1">
            <a:off x="2914650" y="4503738"/>
            <a:ext cx="62865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934" name="AutoShape 14"/>
          <p:cNvCxnSpPr>
            <a:cxnSpLocks noChangeShapeType="1"/>
            <a:stCxn id="81923" idx="4"/>
            <a:endCxn id="81927" idx="0"/>
          </p:cNvCxnSpPr>
          <p:nvPr/>
        </p:nvCxnSpPr>
        <p:spPr bwMode="auto">
          <a:xfrm flipH="1">
            <a:off x="4498975" y="4724400"/>
            <a:ext cx="3810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935" name="AutoShape 15"/>
          <p:cNvCxnSpPr>
            <a:cxnSpLocks noChangeShapeType="1"/>
            <a:stCxn id="81924" idx="4"/>
            <a:endCxn id="81923" idx="0"/>
          </p:cNvCxnSpPr>
          <p:nvPr/>
        </p:nvCxnSpPr>
        <p:spPr bwMode="auto">
          <a:xfrm flipH="1">
            <a:off x="4537075" y="2781300"/>
            <a:ext cx="349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1936" name="ctl00_ContentPlaceHolder1_wucContentPicEmpty2_gvList_ctl04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88913"/>
            <a:ext cx="14287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82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5400" b="1" i="1" smtClean="0"/>
              <a:t>       </a:t>
            </a:r>
            <a:r>
              <a:rPr lang="zh-TW" altLang="en-US" sz="5400" b="1" i="1" smtClean="0"/>
              <a:t>為生命加分</a:t>
            </a:r>
            <a:r>
              <a:rPr lang="zh-TW" altLang="en-US" sz="4000" b="1" i="1" smtClean="0"/>
              <a:t>（三年級）</a:t>
            </a:r>
          </a:p>
        </p:txBody>
      </p:sp>
      <p:sp>
        <p:nvSpPr>
          <p:cNvPr id="82947" name="Oval 3"/>
          <p:cNvSpPr>
            <a:spLocks noChangeArrowheads="1"/>
          </p:cNvSpPr>
          <p:nvPr/>
        </p:nvSpPr>
        <p:spPr bwMode="auto">
          <a:xfrm>
            <a:off x="3132138" y="3213100"/>
            <a:ext cx="28082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人與己</a:t>
            </a:r>
          </a:p>
        </p:txBody>
      </p:sp>
      <p:sp>
        <p:nvSpPr>
          <p:cNvPr id="82948" name="Oval 4"/>
          <p:cNvSpPr>
            <a:spLocks noChangeArrowheads="1"/>
          </p:cNvSpPr>
          <p:nvPr/>
        </p:nvSpPr>
        <p:spPr bwMode="auto">
          <a:xfrm>
            <a:off x="3419475" y="1557338"/>
            <a:ext cx="23034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我會做</a:t>
            </a:r>
            <a:r>
              <a:rPr lang="en-US" altLang="zh-TW" sz="2400" b="1">
                <a:solidFill>
                  <a:srgbClr val="000000"/>
                </a:solidFill>
              </a:rPr>
              <a:t>…..</a:t>
            </a:r>
          </a:p>
        </p:txBody>
      </p:sp>
      <p:sp>
        <p:nvSpPr>
          <p:cNvPr id="82949" name="Oval 5"/>
          <p:cNvSpPr>
            <a:spLocks noChangeArrowheads="1"/>
          </p:cNvSpPr>
          <p:nvPr/>
        </p:nvSpPr>
        <p:spPr bwMode="auto">
          <a:xfrm>
            <a:off x="6227763" y="1916113"/>
            <a:ext cx="2232025" cy="134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挫折？不怕</a:t>
            </a:r>
            <a:r>
              <a:rPr lang="en-US" altLang="zh-TW" sz="2400" b="1">
                <a:solidFill>
                  <a:srgbClr val="000000"/>
                </a:solidFill>
              </a:rPr>
              <a:t>﹗</a:t>
            </a:r>
          </a:p>
        </p:txBody>
      </p:sp>
      <p:sp>
        <p:nvSpPr>
          <p:cNvPr id="82950" name="Oval 6"/>
          <p:cNvSpPr>
            <a:spLocks noChangeArrowheads="1"/>
          </p:cNvSpPr>
          <p:nvPr/>
        </p:nvSpPr>
        <p:spPr bwMode="auto">
          <a:xfrm>
            <a:off x="468313" y="2205038"/>
            <a:ext cx="2160587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200" b="1">
                <a:solidFill>
                  <a:srgbClr val="000000"/>
                </a:solidFill>
              </a:rPr>
              <a:t>我能伸縮自如</a:t>
            </a:r>
          </a:p>
        </p:txBody>
      </p:sp>
      <p:sp>
        <p:nvSpPr>
          <p:cNvPr id="82951" name="Oval 7"/>
          <p:cNvSpPr>
            <a:spLocks noChangeArrowheads="1"/>
          </p:cNvSpPr>
          <p:nvPr/>
        </p:nvSpPr>
        <p:spPr bwMode="auto">
          <a:xfrm>
            <a:off x="3419475" y="5084763"/>
            <a:ext cx="21590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600" b="1">
                <a:solidFill>
                  <a:srgbClr val="000000"/>
                </a:solidFill>
              </a:rPr>
              <a:t>我輸得起</a:t>
            </a:r>
          </a:p>
        </p:txBody>
      </p:sp>
      <p:sp>
        <p:nvSpPr>
          <p:cNvPr id="82952" name="Oval 8"/>
          <p:cNvSpPr>
            <a:spLocks noChangeArrowheads="1"/>
          </p:cNvSpPr>
          <p:nvPr/>
        </p:nvSpPr>
        <p:spPr bwMode="auto">
          <a:xfrm>
            <a:off x="827088" y="4076700"/>
            <a:ext cx="20875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000" b="1">
                <a:solidFill>
                  <a:srgbClr val="000000"/>
                </a:solidFill>
              </a:rPr>
              <a:t>我喜歡分享</a:t>
            </a:r>
          </a:p>
        </p:txBody>
      </p:sp>
      <p:sp>
        <p:nvSpPr>
          <p:cNvPr id="82953" name="Oval 9"/>
          <p:cNvSpPr>
            <a:spLocks noChangeArrowheads="1"/>
          </p:cNvSpPr>
          <p:nvPr/>
        </p:nvSpPr>
        <p:spPr bwMode="auto">
          <a:xfrm>
            <a:off x="6516688" y="4149725"/>
            <a:ext cx="2159000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凡事盡力而為</a:t>
            </a:r>
          </a:p>
        </p:txBody>
      </p:sp>
      <p:cxnSp>
        <p:nvCxnSpPr>
          <p:cNvPr id="82954" name="AutoShape 10"/>
          <p:cNvCxnSpPr>
            <a:cxnSpLocks noChangeShapeType="1"/>
            <a:stCxn id="82947" idx="7"/>
            <a:endCxn id="82949" idx="3"/>
          </p:cNvCxnSpPr>
          <p:nvPr/>
        </p:nvCxnSpPr>
        <p:spPr bwMode="auto">
          <a:xfrm flipV="1">
            <a:off x="5529263" y="3065463"/>
            <a:ext cx="10255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955" name="AutoShape 11"/>
          <p:cNvCxnSpPr>
            <a:cxnSpLocks noChangeShapeType="1"/>
            <a:stCxn id="82947" idx="5"/>
            <a:endCxn id="82953" idx="2"/>
          </p:cNvCxnSpPr>
          <p:nvPr/>
        </p:nvCxnSpPr>
        <p:spPr bwMode="auto">
          <a:xfrm>
            <a:off x="5529263" y="4503738"/>
            <a:ext cx="98742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956" name="AutoShape 12"/>
          <p:cNvCxnSpPr>
            <a:cxnSpLocks noChangeShapeType="1"/>
            <a:stCxn id="82950" idx="6"/>
            <a:endCxn id="82947" idx="1"/>
          </p:cNvCxnSpPr>
          <p:nvPr/>
        </p:nvCxnSpPr>
        <p:spPr bwMode="auto">
          <a:xfrm>
            <a:off x="2628900" y="2817813"/>
            <a:ext cx="91440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957" name="AutoShape 13"/>
          <p:cNvCxnSpPr>
            <a:cxnSpLocks noChangeShapeType="1"/>
            <a:stCxn id="82952" idx="6"/>
            <a:endCxn id="82947" idx="3"/>
          </p:cNvCxnSpPr>
          <p:nvPr/>
        </p:nvCxnSpPr>
        <p:spPr bwMode="auto">
          <a:xfrm flipV="1">
            <a:off x="2914650" y="4503738"/>
            <a:ext cx="62865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958" name="AutoShape 14"/>
          <p:cNvCxnSpPr>
            <a:cxnSpLocks noChangeShapeType="1"/>
            <a:stCxn id="82947" idx="4"/>
            <a:endCxn id="82951" idx="0"/>
          </p:cNvCxnSpPr>
          <p:nvPr/>
        </p:nvCxnSpPr>
        <p:spPr bwMode="auto">
          <a:xfrm flipH="1">
            <a:off x="4498975" y="4724400"/>
            <a:ext cx="3810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959" name="AutoShape 15"/>
          <p:cNvCxnSpPr>
            <a:cxnSpLocks noChangeShapeType="1"/>
            <a:stCxn id="82948" idx="4"/>
            <a:endCxn id="82947" idx="0"/>
          </p:cNvCxnSpPr>
          <p:nvPr/>
        </p:nvCxnSpPr>
        <p:spPr bwMode="auto">
          <a:xfrm flipH="1">
            <a:off x="4537075" y="2781300"/>
            <a:ext cx="349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2960" name="ctl00_ContentPlaceHolder1_wucContentPicEmpty2_gvList_ctl05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88913"/>
            <a:ext cx="14287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967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5400" b="1" i="1" smtClean="0"/>
              <a:t>       </a:t>
            </a:r>
            <a:r>
              <a:rPr lang="zh-TW" altLang="en-US" sz="5400" b="1" i="1" smtClean="0"/>
              <a:t>為生命加分</a:t>
            </a:r>
            <a:r>
              <a:rPr lang="zh-TW" altLang="en-US" sz="4000" b="1" i="1" smtClean="0"/>
              <a:t>（三年級）</a:t>
            </a:r>
          </a:p>
        </p:txBody>
      </p:sp>
      <p:sp>
        <p:nvSpPr>
          <p:cNvPr id="83971" name="Oval 3"/>
          <p:cNvSpPr>
            <a:spLocks noChangeArrowheads="1"/>
          </p:cNvSpPr>
          <p:nvPr/>
        </p:nvSpPr>
        <p:spPr bwMode="auto">
          <a:xfrm>
            <a:off x="3132138" y="3213100"/>
            <a:ext cx="28082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人與人</a:t>
            </a:r>
          </a:p>
        </p:txBody>
      </p:sp>
      <p:sp>
        <p:nvSpPr>
          <p:cNvPr id="83972" name="Oval 4"/>
          <p:cNvSpPr>
            <a:spLocks noChangeArrowheads="1"/>
          </p:cNvSpPr>
          <p:nvPr/>
        </p:nvSpPr>
        <p:spPr bwMode="auto">
          <a:xfrm>
            <a:off x="3419475" y="1557338"/>
            <a:ext cx="23034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大樹公寓</a:t>
            </a:r>
          </a:p>
        </p:txBody>
      </p:sp>
      <p:sp>
        <p:nvSpPr>
          <p:cNvPr id="83973" name="Oval 5"/>
          <p:cNvSpPr>
            <a:spLocks noChangeArrowheads="1"/>
          </p:cNvSpPr>
          <p:nvPr/>
        </p:nvSpPr>
        <p:spPr bwMode="auto">
          <a:xfrm>
            <a:off x="6227763" y="1916113"/>
            <a:ext cx="2232025" cy="134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愛你的鄰舍</a:t>
            </a:r>
          </a:p>
        </p:txBody>
      </p:sp>
      <p:sp>
        <p:nvSpPr>
          <p:cNvPr id="83974" name="Oval 6"/>
          <p:cNvSpPr>
            <a:spLocks noChangeArrowheads="1"/>
          </p:cNvSpPr>
          <p:nvPr/>
        </p:nvSpPr>
        <p:spPr bwMode="auto">
          <a:xfrm>
            <a:off x="468313" y="2205038"/>
            <a:ext cx="2160587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200" b="1">
                <a:solidFill>
                  <a:srgbClr val="000000"/>
                </a:solidFill>
              </a:rPr>
              <a:t>我可以生氣嗎</a:t>
            </a:r>
            <a:r>
              <a:rPr lang="zh-TW" altLang="en-US" sz="1800" b="1">
                <a:solidFill>
                  <a:srgbClr val="000000"/>
                </a:solidFill>
              </a:rPr>
              <a:t>？</a:t>
            </a:r>
          </a:p>
        </p:txBody>
      </p:sp>
      <p:sp>
        <p:nvSpPr>
          <p:cNvPr id="83975" name="Oval 7"/>
          <p:cNvSpPr>
            <a:spLocks noChangeArrowheads="1"/>
          </p:cNvSpPr>
          <p:nvPr/>
        </p:nvSpPr>
        <p:spPr bwMode="auto">
          <a:xfrm>
            <a:off x="3419475" y="5084763"/>
            <a:ext cx="21590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600" b="1">
                <a:solidFill>
                  <a:srgbClr val="000000"/>
                </a:solidFill>
              </a:rPr>
              <a:t>運動家的精神</a:t>
            </a:r>
          </a:p>
        </p:txBody>
      </p:sp>
      <p:sp>
        <p:nvSpPr>
          <p:cNvPr id="83976" name="Oval 8"/>
          <p:cNvSpPr>
            <a:spLocks noChangeArrowheads="1"/>
          </p:cNvSpPr>
          <p:nvPr/>
        </p:nvSpPr>
        <p:spPr bwMode="auto">
          <a:xfrm>
            <a:off x="827088" y="4076700"/>
            <a:ext cx="20875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000" b="1">
                <a:solidFill>
                  <a:srgbClr val="000000"/>
                </a:solidFill>
              </a:rPr>
              <a:t>甘心給出去</a:t>
            </a:r>
          </a:p>
        </p:txBody>
      </p:sp>
      <p:sp>
        <p:nvSpPr>
          <p:cNvPr id="83977" name="Oval 9"/>
          <p:cNvSpPr>
            <a:spLocks noChangeArrowheads="1"/>
          </p:cNvSpPr>
          <p:nvPr/>
        </p:nvSpPr>
        <p:spPr bwMode="auto">
          <a:xfrm>
            <a:off x="6516688" y="4149725"/>
            <a:ext cx="2159000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寶貝我的家</a:t>
            </a:r>
          </a:p>
        </p:txBody>
      </p:sp>
      <p:cxnSp>
        <p:nvCxnSpPr>
          <p:cNvPr id="83978" name="AutoShape 10"/>
          <p:cNvCxnSpPr>
            <a:cxnSpLocks noChangeShapeType="1"/>
            <a:stCxn id="83971" idx="7"/>
            <a:endCxn id="83973" idx="3"/>
          </p:cNvCxnSpPr>
          <p:nvPr/>
        </p:nvCxnSpPr>
        <p:spPr bwMode="auto">
          <a:xfrm flipV="1">
            <a:off x="5529263" y="3065463"/>
            <a:ext cx="10255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979" name="AutoShape 11"/>
          <p:cNvCxnSpPr>
            <a:cxnSpLocks noChangeShapeType="1"/>
            <a:stCxn id="83971" idx="5"/>
            <a:endCxn id="83977" idx="2"/>
          </p:cNvCxnSpPr>
          <p:nvPr/>
        </p:nvCxnSpPr>
        <p:spPr bwMode="auto">
          <a:xfrm>
            <a:off x="5529263" y="4503738"/>
            <a:ext cx="98742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980" name="AutoShape 12"/>
          <p:cNvCxnSpPr>
            <a:cxnSpLocks noChangeShapeType="1"/>
            <a:stCxn id="83974" idx="6"/>
            <a:endCxn id="83971" idx="1"/>
          </p:cNvCxnSpPr>
          <p:nvPr/>
        </p:nvCxnSpPr>
        <p:spPr bwMode="auto">
          <a:xfrm>
            <a:off x="2628900" y="2817813"/>
            <a:ext cx="91440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981" name="AutoShape 13"/>
          <p:cNvCxnSpPr>
            <a:cxnSpLocks noChangeShapeType="1"/>
            <a:stCxn id="83976" idx="6"/>
            <a:endCxn id="83971" idx="3"/>
          </p:cNvCxnSpPr>
          <p:nvPr/>
        </p:nvCxnSpPr>
        <p:spPr bwMode="auto">
          <a:xfrm flipV="1">
            <a:off x="2914650" y="4503738"/>
            <a:ext cx="62865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982" name="AutoShape 14"/>
          <p:cNvCxnSpPr>
            <a:cxnSpLocks noChangeShapeType="1"/>
            <a:stCxn id="83971" idx="4"/>
            <a:endCxn id="83975" idx="0"/>
          </p:cNvCxnSpPr>
          <p:nvPr/>
        </p:nvCxnSpPr>
        <p:spPr bwMode="auto">
          <a:xfrm flipH="1">
            <a:off x="4498975" y="4724400"/>
            <a:ext cx="3810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983" name="AutoShape 15"/>
          <p:cNvCxnSpPr>
            <a:cxnSpLocks noChangeShapeType="1"/>
            <a:stCxn id="83972" idx="4"/>
            <a:endCxn id="83971" idx="0"/>
          </p:cNvCxnSpPr>
          <p:nvPr/>
        </p:nvCxnSpPr>
        <p:spPr bwMode="auto">
          <a:xfrm flipH="1">
            <a:off x="4537075" y="2781300"/>
            <a:ext cx="349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3984" name="ctl00_ContentPlaceHolder1_wucContentPicEmpty2_gvList_ctl05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88913"/>
            <a:ext cx="14287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690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5400" b="1" i="1" smtClean="0"/>
              <a:t>       </a:t>
            </a:r>
            <a:r>
              <a:rPr lang="zh-TW" altLang="en-US" sz="5400" b="1" i="1" smtClean="0"/>
              <a:t>為生命加分</a:t>
            </a:r>
            <a:r>
              <a:rPr lang="zh-TW" altLang="en-US" sz="4000" b="1" i="1" smtClean="0"/>
              <a:t>（三年級）</a:t>
            </a:r>
          </a:p>
        </p:txBody>
      </p:sp>
      <p:sp>
        <p:nvSpPr>
          <p:cNvPr id="84995" name="Oval 3"/>
          <p:cNvSpPr>
            <a:spLocks noChangeArrowheads="1"/>
          </p:cNvSpPr>
          <p:nvPr/>
        </p:nvSpPr>
        <p:spPr bwMode="auto">
          <a:xfrm>
            <a:off x="3132138" y="3213100"/>
            <a:ext cx="28082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人與環境</a:t>
            </a:r>
          </a:p>
        </p:txBody>
      </p:sp>
      <p:sp>
        <p:nvSpPr>
          <p:cNvPr id="84996" name="Oval 4"/>
          <p:cNvSpPr>
            <a:spLocks noChangeArrowheads="1"/>
          </p:cNvSpPr>
          <p:nvPr/>
        </p:nvSpPr>
        <p:spPr bwMode="auto">
          <a:xfrm>
            <a:off x="3419475" y="1557338"/>
            <a:ext cx="23034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葉子會說話</a:t>
            </a:r>
          </a:p>
        </p:txBody>
      </p:sp>
      <p:sp>
        <p:nvSpPr>
          <p:cNvPr id="84997" name="Oval 5"/>
          <p:cNvSpPr>
            <a:spLocks noChangeArrowheads="1"/>
          </p:cNvSpPr>
          <p:nvPr/>
        </p:nvSpPr>
        <p:spPr bwMode="auto">
          <a:xfrm>
            <a:off x="6227763" y="1916113"/>
            <a:ext cx="2232025" cy="134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馬路綠天使</a:t>
            </a:r>
          </a:p>
        </p:txBody>
      </p:sp>
      <p:sp>
        <p:nvSpPr>
          <p:cNvPr id="84998" name="Oval 6"/>
          <p:cNvSpPr>
            <a:spLocks noChangeArrowheads="1"/>
          </p:cNvSpPr>
          <p:nvPr/>
        </p:nvSpPr>
        <p:spPr bwMode="auto">
          <a:xfrm>
            <a:off x="468313" y="2205038"/>
            <a:ext cx="2160587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zh-TW" sz="1800" b="1">
                <a:solidFill>
                  <a:srgbClr val="000000"/>
                </a:solidFill>
              </a:rPr>
              <a:t>Formosa</a:t>
            </a:r>
            <a:r>
              <a:rPr lang="zh-TW" altLang="en-US" sz="1800" b="1">
                <a:solidFill>
                  <a:srgbClr val="000000"/>
                </a:solidFill>
              </a:rPr>
              <a:t>的國家公園</a:t>
            </a:r>
          </a:p>
        </p:txBody>
      </p:sp>
      <p:sp>
        <p:nvSpPr>
          <p:cNvPr id="84999" name="Oval 7"/>
          <p:cNvSpPr>
            <a:spLocks noChangeArrowheads="1"/>
          </p:cNvSpPr>
          <p:nvPr/>
        </p:nvSpPr>
        <p:spPr bwMode="auto">
          <a:xfrm>
            <a:off x="3419475" y="5084763"/>
            <a:ext cx="21590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300" b="1">
                <a:solidFill>
                  <a:srgbClr val="000000"/>
                </a:solidFill>
              </a:rPr>
              <a:t>動物的禦敵絕招</a:t>
            </a:r>
          </a:p>
        </p:txBody>
      </p:sp>
      <p:sp>
        <p:nvSpPr>
          <p:cNvPr id="85000" name="Oval 8"/>
          <p:cNvSpPr>
            <a:spLocks noChangeArrowheads="1"/>
          </p:cNvSpPr>
          <p:nvPr/>
        </p:nvSpPr>
        <p:spPr bwMode="auto">
          <a:xfrm>
            <a:off x="827088" y="4076700"/>
            <a:ext cx="20875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000" b="1">
                <a:solidFill>
                  <a:srgbClr val="000000"/>
                </a:solidFill>
              </a:rPr>
              <a:t>環環相扣</a:t>
            </a:r>
          </a:p>
        </p:txBody>
      </p:sp>
      <p:sp>
        <p:nvSpPr>
          <p:cNvPr id="85001" name="Oval 9"/>
          <p:cNvSpPr>
            <a:spLocks noChangeArrowheads="1"/>
          </p:cNvSpPr>
          <p:nvPr/>
        </p:nvSpPr>
        <p:spPr bwMode="auto">
          <a:xfrm>
            <a:off x="6516688" y="4149725"/>
            <a:ext cx="2159000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zh-TW" sz="2000" b="1">
                <a:solidFill>
                  <a:srgbClr val="000000"/>
                </a:solidFill>
              </a:rPr>
              <a:t>Butterfiy</a:t>
            </a:r>
            <a:r>
              <a:rPr lang="zh-TW" altLang="en-US" sz="2000" b="1">
                <a:solidFill>
                  <a:srgbClr val="000000"/>
                </a:solidFill>
              </a:rPr>
              <a:t>精採一生</a:t>
            </a:r>
          </a:p>
        </p:txBody>
      </p:sp>
      <p:cxnSp>
        <p:nvCxnSpPr>
          <p:cNvPr id="85002" name="AutoShape 10"/>
          <p:cNvCxnSpPr>
            <a:cxnSpLocks noChangeShapeType="1"/>
            <a:stCxn id="84995" idx="7"/>
            <a:endCxn id="84997" idx="3"/>
          </p:cNvCxnSpPr>
          <p:nvPr/>
        </p:nvCxnSpPr>
        <p:spPr bwMode="auto">
          <a:xfrm flipV="1">
            <a:off x="5529263" y="3065463"/>
            <a:ext cx="10255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003" name="AutoShape 11"/>
          <p:cNvCxnSpPr>
            <a:cxnSpLocks noChangeShapeType="1"/>
            <a:stCxn id="84995" idx="5"/>
            <a:endCxn id="85001" idx="2"/>
          </p:cNvCxnSpPr>
          <p:nvPr/>
        </p:nvCxnSpPr>
        <p:spPr bwMode="auto">
          <a:xfrm>
            <a:off x="5529263" y="4503738"/>
            <a:ext cx="98742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004" name="AutoShape 12"/>
          <p:cNvCxnSpPr>
            <a:cxnSpLocks noChangeShapeType="1"/>
            <a:stCxn id="84998" idx="6"/>
            <a:endCxn id="84995" idx="1"/>
          </p:cNvCxnSpPr>
          <p:nvPr/>
        </p:nvCxnSpPr>
        <p:spPr bwMode="auto">
          <a:xfrm>
            <a:off x="2628900" y="2817813"/>
            <a:ext cx="91440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005" name="AutoShape 13"/>
          <p:cNvCxnSpPr>
            <a:cxnSpLocks noChangeShapeType="1"/>
            <a:stCxn id="85000" idx="6"/>
            <a:endCxn id="84995" idx="3"/>
          </p:cNvCxnSpPr>
          <p:nvPr/>
        </p:nvCxnSpPr>
        <p:spPr bwMode="auto">
          <a:xfrm flipV="1">
            <a:off x="2914650" y="4503738"/>
            <a:ext cx="62865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006" name="AutoShape 14"/>
          <p:cNvCxnSpPr>
            <a:cxnSpLocks noChangeShapeType="1"/>
            <a:stCxn id="84995" idx="4"/>
            <a:endCxn id="84999" idx="0"/>
          </p:cNvCxnSpPr>
          <p:nvPr/>
        </p:nvCxnSpPr>
        <p:spPr bwMode="auto">
          <a:xfrm flipH="1">
            <a:off x="4498975" y="4724400"/>
            <a:ext cx="3810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007" name="AutoShape 15"/>
          <p:cNvCxnSpPr>
            <a:cxnSpLocks noChangeShapeType="1"/>
            <a:stCxn id="84996" idx="4"/>
            <a:endCxn id="84995" idx="0"/>
          </p:cNvCxnSpPr>
          <p:nvPr/>
        </p:nvCxnSpPr>
        <p:spPr bwMode="auto">
          <a:xfrm flipH="1">
            <a:off x="4537075" y="2781300"/>
            <a:ext cx="349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5008" name="ctl00_ContentPlaceHolder1_wucContentPicEmpty2_gvList_ctl05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88913"/>
            <a:ext cx="14287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102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5400" b="1" i="1" smtClean="0"/>
              <a:t>       </a:t>
            </a:r>
            <a:r>
              <a:rPr lang="zh-TW" altLang="en-US" sz="5400" b="1" i="1" smtClean="0"/>
              <a:t>為生命加分</a:t>
            </a:r>
            <a:r>
              <a:rPr lang="zh-TW" altLang="en-US" sz="4000" b="1" i="1" smtClean="0"/>
              <a:t>（三年級）</a:t>
            </a:r>
          </a:p>
        </p:txBody>
      </p:sp>
      <p:sp>
        <p:nvSpPr>
          <p:cNvPr id="86019" name="Oval 3"/>
          <p:cNvSpPr>
            <a:spLocks noChangeArrowheads="1"/>
          </p:cNvSpPr>
          <p:nvPr/>
        </p:nvSpPr>
        <p:spPr bwMode="auto">
          <a:xfrm>
            <a:off x="3132138" y="3213100"/>
            <a:ext cx="28082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人與宇宙</a:t>
            </a:r>
          </a:p>
        </p:txBody>
      </p:sp>
      <p:sp>
        <p:nvSpPr>
          <p:cNvPr id="86020" name="Oval 4"/>
          <p:cNvSpPr>
            <a:spLocks noChangeArrowheads="1"/>
          </p:cNvSpPr>
          <p:nvPr/>
        </p:nvSpPr>
        <p:spPr bwMode="auto">
          <a:xfrm>
            <a:off x="3419475" y="1557338"/>
            <a:ext cx="23034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天生我才必有用</a:t>
            </a:r>
          </a:p>
        </p:txBody>
      </p:sp>
      <p:sp>
        <p:nvSpPr>
          <p:cNvPr id="86021" name="Oval 5"/>
          <p:cNvSpPr>
            <a:spLocks noChangeArrowheads="1"/>
          </p:cNvSpPr>
          <p:nvPr/>
        </p:nvSpPr>
        <p:spPr bwMode="auto">
          <a:xfrm>
            <a:off x="6227763" y="1916113"/>
            <a:ext cx="2232025" cy="134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你很特別</a:t>
            </a:r>
          </a:p>
        </p:txBody>
      </p:sp>
      <p:sp>
        <p:nvSpPr>
          <p:cNvPr id="86022" name="Oval 6"/>
          <p:cNvSpPr>
            <a:spLocks noChangeArrowheads="1"/>
          </p:cNvSpPr>
          <p:nvPr/>
        </p:nvSpPr>
        <p:spPr bwMode="auto">
          <a:xfrm>
            <a:off x="468313" y="2205038"/>
            <a:ext cx="2160587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親吻外婆</a:t>
            </a:r>
          </a:p>
        </p:txBody>
      </p:sp>
      <p:sp>
        <p:nvSpPr>
          <p:cNvPr id="86023" name="Oval 7"/>
          <p:cNvSpPr>
            <a:spLocks noChangeArrowheads="1"/>
          </p:cNvSpPr>
          <p:nvPr/>
        </p:nvSpPr>
        <p:spPr bwMode="auto">
          <a:xfrm>
            <a:off x="3419475" y="5084763"/>
            <a:ext cx="21590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300" b="1">
                <a:solidFill>
                  <a:srgbClr val="000000"/>
                </a:solidFill>
              </a:rPr>
              <a:t>擁抱希望</a:t>
            </a:r>
          </a:p>
        </p:txBody>
      </p:sp>
      <p:sp>
        <p:nvSpPr>
          <p:cNvPr id="86024" name="Oval 8"/>
          <p:cNvSpPr>
            <a:spLocks noChangeArrowheads="1"/>
          </p:cNvSpPr>
          <p:nvPr/>
        </p:nvSpPr>
        <p:spPr bwMode="auto">
          <a:xfrm>
            <a:off x="827088" y="4076700"/>
            <a:ext cx="20875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好好哭吧</a:t>
            </a:r>
            <a:r>
              <a:rPr lang="en-US" altLang="zh-TW" sz="2800" b="1">
                <a:solidFill>
                  <a:srgbClr val="000000"/>
                </a:solidFill>
              </a:rPr>
              <a:t>﹗</a:t>
            </a:r>
          </a:p>
        </p:txBody>
      </p:sp>
      <p:sp>
        <p:nvSpPr>
          <p:cNvPr id="86025" name="Oval 9"/>
          <p:cNvSpPr>
            <a:spLocks noChangeArrowheads="1"/>
          </p:cNvSpPr>
          <p:nvPr/>
        </p:nvSpPr>
        <p:spPr bwMode="auto">
          <a:xfrm>
            <a:off x="6516688" y="4149725"/>
            <a:ext cx="2159000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000" b="1">
                <a:solidFill>
                  <a:srgbClr val="000000"/>
                </a:solidFill>
              </a:rPr>
              <a:t>天天過生日</a:t>
            </a:r>
          </a:p>
        </p:txBody>
      </p:sp>
      <p:cxnSp>
        <p:nvCxnSpPr>
          <p:cNvPr id="86026" name="AutoShape 10"/>
          <p:cNvCxnSpPr>
            <a:cxnSpLocks noChangeShapeType="1"/>
            <a:stCxn id="86019" idx="7"/>
            <a:endCxn id="86021" idx="3"/>
          </p:cNvCxnSpPr>
          <p:nvPr/>
        </p:nvCxnSpPr>
        <p:spPr bwMode="auto">
          <a:xfrm flipV="1">
            <a:off x="5529263" y="3065463"/>
            <a:ext cx="10255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027" name="AutoShape 11"/>
          <p:cNvCxnSpPr>
            <a:cxnSpLocks noChangeShapeType="1"/>
            <a:stCxn id="86019" idx="5"/>
            <a:endCxn id="86025" idx="2"/>
          </p:cNvCxnSpPr>
          <p:nvPr/>
        </p:nvCxnSpPr>
        <p:spPr bwMode="auto">
          <a:xfrm>
            <a:off x="5529263" y="4503738"/>
            <a:ext cx="98742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028" name="AutoShape 12"/>
          <p:cNvCxnSpPr>
            <a:cxnSpLocks noChangeShapeType="1"/>
            <a:stCxn id="86022" idx="6"/>
            <a:endCxn id="86019" idx="1"/>
          </p:cNvCxnSpPr>
          <p:nvPr/>
        </p:nvCxnSpPr>
        <p:spPr bwMode="auto">
          <a:xfrm>
            <a:off x="2628900" y="2817813"/>
            <a:ext cx="91440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029" name="AutoShape 13"/>
          <p:cNvCxnSpPr>
            <a:cxnSpLocks noChangeShapeType="1"/>
            <a:stCxn id="86024" idx="6"/>
            <a:endCxn id="86019" idx="3"/>
          </p:cNvCxnSpPr>
          <p:nvPr/>
        </p:nvCxnSpPr>
        <p:spPr bwMode="auto">
          <a:xfrm flipV="1">
            <a:off x="2914650" y="4503738"/>
            <a:ext cx="62865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030" name="AutoShape 14"/>
          <p:cNvCxnSpPr>
            <a:cxnSpLocks noChangeShapeType="1"/>
            <a:stCxn id="86019" idx="4"/>
            <a:endCxn id="86023" idx="0"/>
          </p:cNvCxnSpPr>
          <p:nvPr/>
        </p:nvCxnSpPr>
        <p:spPr bwMode="auto">
          <a:xfrm flipH="1">
            <a:off x="4498975" y="4724400"/>
            <a:ext cx="3810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031" name="AutoShape 15"/>
          <p:cNvCxnSpPr>
            <a:cxnSpLocks noChangeShapeType="1"/>
            <a:stCxn id="86020" idx="4"/>
            <a:endCxn id="86019" idx="0"/>
          </p:cNvCxnSpPr>
          <p:nvPr/>
        </p:nvCxnSpPr>
        <p:spPr bwMode="auto">
          <a:xfrm flipH="1">
            <a:off x="4537075" y="2781300"/>
            <a:ext cx="349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6032" name="ctl00_ContentPlaceHolder1_wucContentPicEmpty2_gvList_ctl05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88913"/>
            <a:ext cx="14287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58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5400" b="1" i="1" smtClean="0"/>
              <a:t>       </a:t>
            </a:r>
            <a:r>
              <a:rPr lang="zh-TW" altLang="en-US" sz="5400" b="1" i="1" smtClean="0"/>
              <a:t>為生命加分</a:t>
            </a:r>
            <a:r>
              <a:rPr lang="zh-TW" altLang="en-US" sz="4000" b="1" i="1" smtClean="0"/>
              <a:t>（四年級）</a:t>
            </a:r>
          </a:p>
        </p:txBody>
      </p:sp>
      <p:sp>
        <p:nvSpPr>
          <p:cNvPr id="87043" name="Oval 3"/>
          <p:cNvSpPr>
            <a:spLocks noChangeArrowheads="1"/>
          </p:cNvSpPr>
          <p:nvPr/>
        </p:nvSpPr>
        <p:spPr bwMode="auto">
          <a:xfrm>
            <a:off x="3132138" y="3213100"/>
            <a:ext cx="28082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人與己</a:t>
            </a:r>
          </a:p>
        </p:txBody>
      </p:sp>
      <p:sp>
        <p:nvSpPr>
          <p:cNvPr id="87044" name="Oval 4"/>
          <p:cNvSpPr>
            <a:spLocks noChangeArrowheads="1"/>
          </p:cNvSpPr>
          <p:nvPr/>
        </p:nvSpPr>
        <p:spPr bwMode="auto">
          <a:xfrm>
            <a:off x="3419475" y="1557338"/>
            <a:ext cx="23034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情緒萬花筒</a:t>
            </a:r>
          </a:p>
        </p:txBody>
      </p:sp>
      <p:sp>
        <p:nvSpPr>
          <p:cNvPr id="87045" name="Oval 5"/>
          <p:cNvSpPr>
            <a:spLocks noChangeArrowheads="1"/>
          </p:cNvSpPr>
          <p:nvPr/>
        </p:nvSpPr>
        <p:spPr bwMode="auto">
          <a:xfrm>
            <a:off x="6227763" y="1916113"/>
            <a:ext cx="2232025" cy="134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意外不要來</a:t>
            </a:r>
          </a:p>
        </p:txBody>
      </p:sp>
      <p:sp>
        <p:nvSpPr>
          <p:cNvPr id="87046" name="Oval 6"/>
          <p:cNvSpPr>
            <a:spLocks noChangeArrowheads="1"/>
          </p:cNvSpPr>
          <p:nvPr/>
        </p:nvSpPr>
        <p:spPr bwMode="auto">
          <a:xfrm>
            <a:off x="468313" y="2205038"/>
            <a:ext cx="2160587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愛是不嫉妒</a:t>
            </a:r>
          </a:p>
        </p:txBody>
      </p:sp>
      <p:sp>
        <p:nvSpPr>
          <p:cNvPr id="87047" name="Oval 7"/>
          <p:cNvSpPr>
            <a:spLocks noChangeArrowheads="1"/>
          </p:cNvSpPr>
          <p:nvPr/>
        </p:nvSpPr>
        <p:spPr bwMode="auto">
          <a:xfrm>
            <a:off x="3419475" y="5084763"/>
            <a:ext cx="21590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將心比心</a:t>
            </a:r>
          </a:p>
        </p:txBody>
      </p:sp>
      <p:sp>
        <p:nvSpPr>
          <p:cNvPr id="87048" name="Oval 8"/>
          <p:cNvSpPr>
            <a:spLocks noChangeArrowheads="1"/>
          </p:cNvSpPr>
          <p:nvPr/>
        </p:nvSpPr>
        <p:spPr bwMode="auto">
          <a:xfrm>
            <a:off x="827088" y="4076700"/>
            <a:ext cx="20875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誠實至上</a:t>
            </a:r>
          </a:p>
        </p:txBody>
      </p:sp>
      <p:sp>
        <p:nvSpPr>
          <p:cNvPr id="87049" name="Oval 9"/>
          <p:cNvSpPr>
            <a:spLocks noChangeArrowheads="1"/>
          </p:cNvSpPr>
          <p:nvPr/>
        </p:nvSpPr>
        <p:spPr bwMode="auto">
          <a:xfrm>
            <a:off x="6516688" y="4149725"/>
            <a:ext cx="2159000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為自己負責</a:t>
            </a:r>
          </a:p>
        </p:txBody>
      </p:sp>
      <p:cxnSp>
        <p:nvCxnSpPr>
          <p:cNvPr id="87050" name="AutoShape 10"/>
          <p:cNvCxnSpPr>
            <a:cxnSpLocks noChangeShapeType="1"/>
            <a:stCxn id="87043" idx="7"/>
            <a:endCxn id="87045" idx="3"/>
          </p:cNvCxnSpPr>
          <p:nvPr/>
        </p:nvCxnSpPr>
        <p:spPr bwMode="auto">
          <a:xfrm flipV="1">
            <a:off x="5529263" y="3065463"/>
            <a:ext cx="10255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51" name="AutoShape 11"/>
          <p:cNvCxnSpPr>
            <a:cxnSpLocks noChangeShapeType="1"/>
            <a:stCxn id="87043" idx="5"/>
            <a:endCxn id="87049" idx="2"/>
          </p:cNvCxnSpPr>
          <p:nvPr/>
        </p:nvCxnSpPr>
        <p:spPr bwMode="auto">
          <a:xfrm>
            <a:off x="5529263" y="4503738"/>
            <a:ext cx="98742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52" name="AutoShape 12"/>
          <p:cNvCxnSpPr>
            <a:cxnSpLocks noChangeShapeType="1"/>
            <a:stCxn id="87046" idx="6"/>
            <a:endCxn id="87043" idx="1"/>
          </p:cNvCxnSpPr>
          <p:nvPr/>
        </p:nvCxnSpPr>
        <p:spPr bwMode="auto">
          <a:xfrm>
            <a:off x="2628900" y="2817813"/>
            <a:ext cx="91440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53" name="AutoShape 13"/>
          <p:cNvCxnSpPr>
            <a:cxnSpLocks noChangeShapeType="1"/>
            <a:stCxn id="87048" idx="6"/>
            <a:endCxn id="87043" idx="3"/>
          </p:cNvCxnSpPr>
          <p:nvPr/>
        </p:nvCxnSpPr>
        <p:spPr bwMode="auto">
          <a:xfrm flipV="1">
            <a:off x="2914650" y="4503738"/>
            <a:ext cx="62865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54" name="AutoShape 14"/>
          <p:cNvCxnSpPr>
            <a:cxnSpLocks noChangeShapeType="1"/>
            <a:stCxn id="87043" idx="4"/>
            <a:endCxn id="87047" idx="0"/>
          </p:cNvCxnSpPr>
          <p:nvPr/>
        </p:nvCxnSpPr>
        <p:spPr bwMode="auto">
          <a:xfrm flipH="1">
            <a:off x="4498975" y="4724400"/>
            <a:ext cx="3810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55" name="AutoShape 15"/>
          <p:cNvCxnSpPr>
            <a:cxnSpLocks noChangeShapeType="1"/>
            <a:stCxn id="87044" idx="4"/>
            <a:endCxn id="87043" idx="0"/>
          </p:cNvCxnSpPr>
          <p:nvPr/>
        </p:nvCxnSpPr>
        <p:spPr bwMode="auto">
          <a:xfrm flipH="1">
            <a:off x="4537075" y="2781300"/>
            <a:ext cx="349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7056" name="ctl00_ContentPlaceHolder1_wucContentPicEmpty2_gvList_ctl06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8913"/>
            <a:ext cx="142875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15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5400" b="1" i="1" smtClean="0"/>
              <a:t>       </a:t>
            </a:r>
            <a:r>
              <a:rPr lang="zh-TW" altLang="en-US" sz="5400" b="1" i="1" smtClean="0"/>
              <a:t>為生命加分</a:t>
            </a:r>
            <a:r>
              <a:rPr lang="zh-TW" altLang="en-US" sz="4000" b="1" i="1" smtClean="0"/>
              <a:t>（四年級）</a:t>
            </a:r>
          </a:p>
        </p:txBody>
      </p:sp>
      <p:sp>
        <p:nvSpPr>
          <p:cNvPr id="88067" name="Oval 3"/>
          <p:cNvSpPr>
            <a:spLocks noChangeArrowheads="1"/>
          </p:cNvSpPr>
          <p:nvPr/>
        </p:nvSpPr>
        <p:spPr bwMode="auto">
          <a:xfrm>
            <a:off x="3132138" y="3213100"/>
            <a:ext cx="28082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人與人</a:t>
            </a:r>
          </a:p>
        </p:txBody>
      </p:sp>
      <p:sp>
        <p:nvSpPr>
          <p:cNvPr id="88068" name="Oval 4"/>
          <p:cNvSpPr>
            <a:spLocks noChangeArrowheads="1"/>
          </p:cNvSpPr>
          <p:nvPr/>
        </p:nvSpPr>
        <p:spPr bwMode="auto">
          <a:xfrm>
            <a:off x="3419475" y="1557338"/>
            <a:ext cx="23034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000" b="1">
                <a:solidFill>
                  <a:srgbClr val="000000"/>
                </a:solidFill>
              </a:rPr>
              <a:t>少數</a:t>
            </a:r>
            <a:r>
              <a:rPr lang="en-US" altLang="zh-TW" sz="2000" b="1">
                <a:solidFill>
                  <a:srgbClr val="000000"/>
                </a:solidFill>
              </a:rPr>
              <a:t>ok</a:t>
            </a:r>
            <a:r>
              <a:rPr lang="zh-TW" altLang="en-US" sz="2000" b="1">
                <a:solidFill>
                  <a:srgbClr val="000000"/>
                </a:solidFill>
              </a:rPr>
              <a:t>？多數</a:t>
            </a:r>
            <a:r>
              <a:rPr lang="en-US" altLang="zh-TW" sz="2000" b="1">
                <a:solidFill>
                  <a:srgbClr val="000000"/>
                </a:solidFill>
              </a:rPr>
              <a:t>ok</a:t>
            </a:r>
            <a:r>
              <a:rPr lang="zh-TW" altLang="en-US" sz="2000" b="1">
                <a:solidFill>
                  <a:srgbClr val="000000"/>
                </a:solidFill>
              </a:rPr>
              <a:t>？</a:t>
            </a:r>
          </a:p>
        </p:txBody>
      </p:sp>
      <p:sp>
        <p:nvSpPr>
          <p:cNvPr id="88069" name="Oval 5"/>
          <p:cNvSpPr>
            <a:spLocks noChangeArrowheads="1"/>
          </p:cNvSpPr>
          <p:nvPr/>
        </p:nvSpPr>
        <p:spPr bwMode="auto">
          <a:xfrm>
            <a:off x="6227763" y="1916113"/>
            <a:ext cx="2232025" cy="134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換我照顧你</a:t>
            </a:r>
          </a:p>
        </p:txBody>
      </p:sp>
      <p:sp>
        <p:nvSpPr>
          <p:cNvPr id="88070" name="Oval 6"/>
          <p:cNvSpPr>
            <a:spLocks noChangeArrowheads="1"/>
          </p:cNvSpPr>
          <p:nvPr/>
        </p:nvSpPr>
        <p:spPr bwMode="auto">
          <a:xfrm>
            <a:off x="468313" y="2205038"/>
            <a:ext cx="2160587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700" b="1">
                <a:solidFill>
                  <a:srgbClr val="000000"/>
                </a:solidFill>
              </a:rPr>
              <a:t>小珍寶的祝福</a:t>
            </a:r>
          </a:p>
        </p:txBody>
      </p:sp>
      <p:sp>
        <p:nvSpPr>
          <p:cNvPr id="88071" name="Oval 7"/>
          <p:cNvSpPr>
            <a:spLocks noChangeArrowheads="1"/>
          </p:cNvSpPr>
          <p:nvPr/>
        </p:nvSpPr>
        <p:spPr bwMode="auto">
          <a:xfrm>
            <a:off x="3419475" y="5084763"/>
            <a:ext cx="21590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合宜的話語</a:t>
            </a:r>
          </a:p>
        </p:txBody>
      </p:sp>
      <p:sp>
        <p:nvSpPr>
          <p:cNvPr id="88072" name="Oval 8"/>
          <p:cNvSpPr>
            <a:spLocks noChangeArrowheads="1"/>
          </p:cNvSpPr>
          <p:nvPr/>
        </p:nvSpPr>
        <p:spPr bwMode="auto">
          <a:xfrm>
            <a:off x="827088" y="4076700"/>
            <a:ext cx="20875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做個好朋友</a:t>
            </a:r>
          </a:p>
        </p:txBody>
      </p:sp>
      <p:sp>
        <p:nvSpPr>
          <p:cNvPr id="88073" name="Oval 9"/>
          <p:cNvSpPr>
            <a:spLocks noChangeArrowheads="1"/>
          </p:cNvSpPr>
          <p:nvPr/>
        </p:nvSpPr>
        <p:spPr bwMode="auto">
          <a:xfrm>
            <a:off x="6516688" y="4149725"/>
            <a:ext cx="2159000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言出必行</a:t>
            </a:r>
          </a:p>
        </p:txBody>
      </p:sp>
      <p:cxnSp>
        <p:nvCxnSpPr>
          <p:cNvPr id="88074" name="AutoShape 10"/>
          <p:cNvCxnSpPr>
            <a:cxnSpLocks noChangeShapeType="1"/>
            <a:stCxn id="88067" idx="7"/>
            <a:endCxn id="88069" idx="3"/>
          </p:cNvCxnSpPr>
          <p:nvPr/>
        </p:nvCxnSpPr>
        <p:spPr bwMode="auto">
          <a:xfrm flipV="1">
            <a:off x="5529263" y="3065463"/>
            <a:ext cx="10255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075" name="AutoShape 11"/>
          <p:cNvCxnSpPr>
            <a:cxnSpLocks noChangeShapeType="1"/>
            <a:stCxn id="88067" idx="5"/>
            <a:endCxn id="88073" idx="2"/>
          </p:cNvCxnSpPr>
          <p:nvPr/>
        </p:nvCxnSpPr>
        <p:spPr bwMode="auto">
          <a:xfrm>
            <a:off x="5529263" y="4503738"/>
            <a:ext cx="98742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076" name="AutoShape 12"/>
          <p:cNvCxnSpPr>
            <a:cxnSpLocks noChangeShapeType="1"/>
            <a:stCxn id="88070" idx="6"/>
            <a:endCxn id="88067" idx="1"/>
          </p:cNvCxnSpPr>
          <p:nvPr/>
        </p:nvCxnSpPr>
        <p:spPr bwMode="auto">
          <a:xfrm>
            <a:off x="2628900" y="2817813"/>
            <a:ext cx="91440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077" name="AutoShape 13"/>
          <p:cNvCxnSpPr>
            <a:cxnSpLocks noChangeShapeType="1"/>
            <a:stCxn id="88072" idx="6"/>
            <a:endCxn id="88067" idx="3"/>
          </p:cNvCxnSpPr>
          <p:nvPr/>
        </p:nvCxnSpPr>
        <p:spPr bwMode="auto">
          <a:xfrm flipV="1">
            <a:off x="2914650" y="4503738"/>
            <a:ext cx="62865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078" name="AutoShape 14"/>
          <p:cNvCxnSpPr>
            <a:cxnSpLocks noChangeShapeType="1"/>
            <a:stCxn id="88067" idx="4"/>
            <a:endCxn id="88071" idx="0"/>
          </p:cNvCxnSpPr>
          <p:nvPr/>
        </p:nvCxnSpPr>
        <p:spPr bwMode="auto">
          <a:xfrm flipH="1">
            <a:off x="4498975" y="4724400"/>
            <a:ext cx="3810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079" name="AutoShape 15"/>
          <p:cNvCxnSpPr>
            <a:cxnSpLocks noChangeShapeType="1"/>
            <a:stCxn id="88068" idx="4"/>
            <a:endCxn id="88067" idx="0"/>
          </p:cNvCxnSpPr>
          <p:nvPr/>
        </p:nvCxnSpPr>
        <p:spPr bwMode="auto">
          <a:xfrm flipH="1">
            <a:off x="4537075" y="2781300"/>
            <a:ext cx="349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8080" name="ctl00_ContentPlaceHolder1_wucContentPicEmpty2_gvList_ctl06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8913"/>
            <a:ext cx="142875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50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5400" b="1" i="1" smtClean="0"/>
              <a:t>       </a:t>
            </a:r>
            <a:r>
              <a:rPr lang="zh-TW" altLang="en-US" sz="5400" b="1" i="1" smtClean="0"/>
              <a:t>為生命加分</a:t>
            </a:r>
            <a:r>
              <a:rPr lang="zh-TW" altLang="en-US" sz="4000" b="1" i="1" smtClean="0"/>
              <a:t>（幼兒級）</a:t>
            </a:r>
          </a:p>
        </p:txBody>
      </p:sp>
      <p:sp>
        <p:nvSpPr>
          <p:cNvPr id="70659" name="Oval 9"/>
          <p:cNvSpPr>
            <a:spLocks noChangeArrowheads="1"/>
          </p:cNvSpPr>
          <p:nvPr/>
        </p:nvSpPr>
        <p:spPr bwMode="auto">
          <a:xfrm>
            <a:off x="3132138" y="3213100"/>
            <a:ext cx="28082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人與己</a:t>
            </a:r>
          </a:p>
        </p:txBody>
      </p:sp>
      <p:sp>
        <p:nvSpPr>
          <p:cNvPr id="70660" name="Oval 10"/>
          <p:cNvSpPr>
            <a:spLocks noChangeArrowheads="1"/>
          </p:cNvSpPr>
          <p:nvPr/>
        </p:nvSpPr>
        <p:spPr bwMode="auto">
          <a:xfrm>
            <a:off x="3419475" y="1557338"/>
            <a:ext cx="23034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小紳士與小淑女</a:t>
            </a:r>
          </a:p>
        </p:txBody>
      </p:sp>
      <p:sp>
        <p:nvSpPr>
          <p:cNvPr id="70661" name="Oval 12"/>
          <p:cNvSpPr>
            <a:spLocks noChangeArrowheads="1"/>
          </p:cNvSpPr>
          <p:nvPr/>
        </p:nvSpPr>
        <p:spPr bwMode="auto">
          <a:xfrm>
            <a:off x="6227763" y="1916113"/>
            <a:ext cx="2232025" cy="134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身體保衛戰</a:t>
            </a:r>
          </a:p>
        </p:txBody>
      </p:sp>
      <p:sp>
        <p:nvSpPr>
          <p:cNvPr id="70662" name="Oval 13"/>
          <p:cNvSpPr>
            <a:spLocks noChangeArrowheads="1"/>
          </p:cNvSpPr>
          <p:nvPr/>
        </p:nvSpPr>
        <p:spPr bwMode="auto">
          <a:xfrm>
            <a:off x="468313" y="2205038"/>
            <a:ext cx="2160587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我不愛哭</a:t>
            </a:r>
          </a:p>
        </p:txBody>
      </p:sp>
      <p:sp>
        <p:nvSpPr>
          <p:cNvPr id="70663" name="Oval 14"/>
          <p:cNvSpPr>
            <a:spLocks noChangeArrowheads="1"/>
          </p:cNvSpPr>
          <p:nvPr/>
        </p:nvSpPr>
        <p:spPr bwMode="auto">
          <a:xfrm>
            <a:off x="3419475" y="5084763"/>
            <a:ext cx="21590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600" b="1">
                <a:solidFill>
                  <a:srgbClr val="000000"/>
                </a:solidFill>
              </a:rPr>
              <a:t>好寶寶</a:t>
            </a:r>
          </a:p>
        </p:txBody>
      </p:sp>
      <p:sp>
        <p:nvSpPr>
          <p:cNvPr id="70664" name="Oval 15"/>
          <p:cNvSpPr>
            <a:spLocks noChangeArrowheads="1"/>
          </p:cNvSpPr>
          <p:nvPr/>
        </p:nvSpPr>
        <p:spPr bwMode="auto">
          <a:xfrm>
            <a:off x="827088" y="4076700"/>
            <a:ext cx="20875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我不說謊</a:t>
            </a:r>
          </a:p>
        </p:txBody>
      </p:sp>
      <p:sp>
        <p:nvSpPr>
          <p:cNvPr id="70665" name="Oval 16"/>
          <p:cNvSpPr>
            <a:spLocks noChangeArrowheads="1"/>
          </p:cNvSpPr>
          <p:nvPr/>
        </p:nvSpPr>
        <p:spPr bwMode="auto">
          <a:xfrm>
            <a:off x="6516688" y="4149725"/>
            <a:ext cx="2159000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讓玩具回家</a:t>
            </a:r>
          </a:p>
        </p:txBody>
      </p:sp>
      <p:cxnSp>
        <p:nvCxnSpPr>
          <p:cNvPr id="70666" name="AutoShape 20"/>
          <p:cNvCxnSpPr>
            <a:cxnSpLocks noChangeShapeType="1"/>
            <a:stCxn id="70659" idx="7"/>
            <a:endCxn id="70661" idx="3"/>
          </p:cNvCxnSpPr>
          <p:nvPr/>
        </p:nvCxnSpPr>
        <p:spPr bwMode="auto">
          <a:xfrm flipV="1">
            <a:off x="5529263" y="3065463"/>
            <a:ext cx="10255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67" name="AutoShape 21"/>
          <p:cNvCxnSpPr>
            <a:cxnSpLocks noChangeShapeType="1"/>
            <a:stCxn id="70659" idx="5"/>
            <a:endCxn id="70665" idx="2"/>
          </p:cNvCxnSpPr>
          <p:nvPr/>
        </p:nvCxnSpPr>
        <p:spPr bwMode="auto">
          <a:xfrm>
            <a:off x="5529263" y="4503738"/>
            <a:ext cx="98742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68" name="AutoShape 24"/>
          <p:cNvCxnSpPr>
            <a:cxnSpLocks noChangeShapeType="1"/>
            <a:stCxn id="70662" idx="6"/>
            <a:endCxn id="70659" idx="1"/>
          </p:cNvCxnSpPr>
          <p:nvPr/>
        </p:nvCxnSpPr>
        <p:spPr bwMode="auto">
          <a:xfrm>
            <a:off x="2628900" y="2817813"/>
            <a:ext cx="91440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69" name="AutoShape 25"/>
          <p:cNvCxnSpPr>
            <a:cxnSpLocks noChangeShapeType="1"/>
            <a:stCxn id="70664" idx="6"/>
            <a:endCxn id="70659" idx="3"/>
          </p:cNvCxnSpPr>
          <p:nvPr/>
        </p:nvCxnSpPr>
        <p:spPr bwMode="auto">
          <a:xfrm flipV="1">
            <a:off x="2914650" y="4503738"/>
            <a:ext cx="62865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70" name="AutoShape 27"/>
          <p:cNvCxnSpPr>
            <a:cxnSpLocks noChangeShapeType="1"/>
            <a:stCxn id="70659" idx="4"/>
            <a:endCxn id="70663" idx="0"/>
          </p:cNvCxnSpPr>
          <p:nvPr/>
        </p:nvCxnSpPr>
        <p:spPr bwMode="auto">
          <a:xfrm flipH="1">
            <a:off x="4498975" y="4724400"/>
            <a:ext cx="3810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71" name="AutoShape 28"/>
          <p:cNvCxnSpPr>
            <a:cxnSpLocks noChangeShapeType="1"/>
            <a:stCxn id="70660" idx="4"/>
            <a:endCxn id="70659" idx="0"/>
          </p:cNvCxnSpPr>
          <p:nvPr/>
        </p:nvCxnSpPr>
        <p:spPr bwMode="auto">
          <a:xfrm flipH="1">
            <a:off x="4537075" y="2781300"/>
            <a:ext cx="349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70672" name="ctl00_ContentPlaceHolder1_wucContentPicEmpty2_gvList_ctl02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88913"/>
            <a:ext cx="14287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270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5400" b="1" i="1" smtClean="0"/>
              <a:t>       </a:t>
            </a:r>
            <a:r>
              <a:rPr lang="zh-TW" altLang="en-US" sz="5400" b="1" i="1" smtClean="0"/>
              <a:t>為生命加分</a:t>
            </a:r>
            <a:r>
              <a:rPr lang="zh-TW" altLang="en-US" sz="4000" b="1" i="1" smtClean="0"/>
              <a:t>（四年級）</a:t>
            </a:r>
          </a:p>
        </p:txBody>
      </p:sp>
      <p:sp>
        <p:nvSpPr>
          <p:cNvPr id="89091" name="Oval 3"/>
          <p:cNvSpPr>
            <a:spLocks noChangeArrowheads="1"/>
          </p:cNvSpPr>
          <p:nvPr/>
        </p:nvSpPr>
        <p:spPr bwMode="auto">
          <a:xfrm>
            <a:off x="3132138" y="3213100"/>
            <a:ext cx="28082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人與環境</a:t>
            </a:r>
          </a:p>
        </p:txBody>
      </p:sp>
      <p:sp>
        <p:nvSpPr>
          <p:cNvPr id="89092" name="Oval 4"/>
          <p:cNvSpPr>
            <a:spLocks noChangeArrowheads="1"/>
          </p:cNvSpPr>
          <p:nvPr/>
        </p:nvSpPr>
        <p:spPr bwMode="auto">
          <a:xfrm>
            <a:off x="3419475" y="1557338"/>
            <a:ext cx="23034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植物的彩衣</a:t>
            </a:r>
          </a:p>
        </p:txBody>
      </p:sp>
      <p:sp>
        <p:nvSpPr>
          <p:cNvPr id="89093" name="Oval 5"/>
          <p:cNvSpPr>
            <a:spLocks noChangeArrowheads="1"/>
          </p:cNvSpPr>
          <p:nvPr/>
        </p:nvSpPr>
        <p:spPr bwMode="auto">
          <a:xfrm>
            <a:off x="6227763" y="1916113"/>
            <a:ext cx="2232025" cy="134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蕨類王國探險</a:t>
            </a:r>
          </a:p>
        </p:txBody>
      </p:sp>
      <p:sp>
        <p:nvSpPr>
          <p:cNvPr id="89094" name="Oval 6"/>
          <p:cNvSpPr>
            <a:spLocks noChangeArrowheads="1"/>
          </p:cNvSpPr>
          <p:nvPr/>
        </p:nvSpPr>
        <p:spPr bwMode="auto">
          <a:xfrm>
            <a:off x="468313" y="2205038"/>
            <a:ext cx="2160587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000" b="1">
                <a:solidFill>
                  <a:srgbClr val="000000"/>
                </a:solidFill>
              </a:rPr>
              <a:t>與恐龍共飲一瓢水</a:t>
            </a:r>
          </a:p>
        </p:txBody>
      </p:sp>
      <p:sp>
        <p:nvSpPr>
          <p:cNvPr id="89095" name="Oval 7"/>
          <p:cNvSpPr>
            <a:spLocks noChangeArrowheads="1"/>
          </p:cNvSpPr>
          <p:nvPr/>
        </p:nvSpPr>
        <p:spPr bwMode="auto">
          <a:xfrm>
            <a:off x="3419475" y="5084763"/>
            <a:ext cx="21590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700" b="1">
                <a:solidFill>
                  <a:srgbClr val="000000"/>
                </a:solidFill>
              </a:rPr>
              <a:t>動物的旅行家</a:t>
            </a:r>
          </a:p>
        </p:txBody>
      </p:sp>
      <p:sp>
        <p:nvSpPr>
          <p:cNvPr id="89096" name="Oval 8"/>
          <p:cNvSpPr>
            <a:spLocks noChangeArrowheads="1"/>
          </p:cNvSpPr>
          <p:nvPr/>
        </p:nvSpPr>
        <p:spPr bwMode="auto">
          <a:xfrm>
            <a:off x="827088" y="4076700"/>
            <a:ext cx="20875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原野知音</a:t>
            </a:r>
          </a:p>
        </p:txBody>
      </p:sp>
      <p:sp>
        <p:nvSpPr>
          <p:cNvPr id="89097" name="Oval 9"/>
          <p:cNvSpPr>
            <a:spLocks noChangeArrowheads="1"/>
          </p:cNvSpPr>
          <p:nvPr/>
        </p:nvSpPr>
        <p:spPr bwMode="auto">
          <a:xfrm>
            <a:off x="6516688" y="4149725"/>
            <a:ext cx="2159000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3600" b="1">
                <a:solidFill>
                  <a:srgbClr val="000000"/>
                </a:solidFill>
              </a:rPr>
              <a:t>忍者蛙</a:t>
            </a:r>
          </a:p>
        </p:txBody>
      </p:sp>
      <p:cxnSp>
        <p:nvCxnSpPr>
          <p:cNvPr id="89098" name="AutoShape 10"/>
          <p:cNvCxnSpPr>
            <a:cxnSpLocks noChangeShapeType="1"/>
            <a:stCxn id="89091" idx="7"/>
            <a:endCxn id="89093" idx="3"/>
          </p:cNvCxnSpPr>
          <p:nvPr/>
        </p:nvCxnSpPr>
        <p:spPr bwMode="auto">
          <a:xfrm flipV="1">
            <a:off x="5529263" y="3065463"/>
            <a:ext cx="10255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099" name="AutoShape 11"/>
          <p:cNvCxnSpPr>
            <a:cxnSpLocks noChangeShapeType="1"/>
            <a:stCxn id="89091" idx="5"/>
            <a:endCxn id="89097" idx="2"/>
          </p:cNvCxnSpPr>
          <p:nvPr/>
        </p:nvCxnSpPr>
        <p:spPr bwMode="auto">
          <a:xfrm>
            <a:off x="5529263" y="4503738"/>
            <a:ext cx="98742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00" name="AutoShape 12"/>
          <p:cNvCxnSpPr>
            <a:cxnSpLocks noChangeShapeType="1"/>
            <a:stCxn id="89094" idx="6"/>
            <a:endCxn id="89091" idx="1"/>
          </p:cNvCxnSpPr>
          <p:nvPr/>
        </p:nvCxnSpPr>
        <p:spPr bwMode="auto">
          <a:xfrm>
            <a:off x="2628900" y="2817813"/>
            <a:ext cx="91440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01" name="AutoShape 13"/>
          <p:cNvCxnSpPr>
            <a:cxnSpLocks noChangeShapeType="1"/>
            <a:stCxn id="89096" idx="6"/>
            <a:endCxn id="89091" idx="3"/>
          </p:cNvCxnSpPr>
          <p:nvPr/>
        </p:nvCxnSpPr>
        <p:spPr bwMode="auto">
          <a:xfrm flipV="1">
            <a:off x="2914650" y="4503738"/>
            <a:ext cx="62865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02" name="AutoShape 14"/>
          <p:cNvCxnSpPr>
            <a:cxnSpLocks noChangeShapeType="1"/>
            <a:stCxn id="89091" idx="4"/>
            <a:endCxn id="89095" idx="0"/>
          </p:cNvCxnSpPr>
          <p:nvPr/>
        </p:nvCxnSpPr>
        <p:spPr bwMode="auto">
          <a:xfrm flipH="1">
            <a:off x="4498975" y="4724400"/>
            <a:ext cx="3810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03" name="AutoShape 15"/>
          <p:cNvCxnSpPr>
            <a:cxnSpLocks noChangeShapeType="1"/>
            <a:stCxn id="89092" idx="4"/>
            <a:endCxn id="89091" idx="0"/>
          </p:cNvCxnSpPr>
          <p:nvPr/>
        </p:nvCxnSpPr>
        <p:spPr bwMode="auto">
          <a:xfrm flipH="1">
            <a:off x="4537075" y="2781300"/>
            <a:ext cx="349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9104" name="ctl00_ContentPlaceHolder1_wucContentPicEmpty2_gvList_ctl06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8913"/>
            <a:ext cx="142875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23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5400" b="1" i="1" smtClean="0"/>
              <a:t>       </a:t>
            </a:r>
            <a:r>
              <a:rPr lang="zh-TW" altLang="en-US" sz="5400" b="1" i="1" smtClean="0"/>
              <a:t>為生命加分</a:t>
            </a:r>
            <a:r>
              <a:rPr lang="zh-TW" altLang="en-US" sz="4000" b="1" i="1" smtClean="0"/>
              <a:t>（四年級）</a:t>
            </a:r>
          </a:p>
        </p:txBody>
      </p:sp>
      <p:sp>
        <p:nvSpPr>
          <p:cNvPr id="90115" name="Oval 3"/>
          <p:cNvSpPr>
            <a:spLocks noChangeArrowheads="1"/>
          </p:cNvSpPr>
          <p:nvPr/>
        </p:nvSpPr>
        <p:spPr bwMode="auto">
          <a:xfrm>
            <a:off x="3132138" y="3213100"/>
            <a:ext cx="28082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人與宇宙</a:t>
            </a:r>
          </a:p>
        </p:txBody>
      </p:sp>
      <p:sp>
        <p:nvSpPr>
          <p:cNvPr id="90116" name="Oval 4"/>
          <p:cNvSpPr>
            <a:spLocks noChangeArrowheads="1"/>
          </p:cNvSpPr>
          <p:nvPr/>
        </p:nvSpPr>
        <p:spPr bwMode="auto">
          <a:xfrm>
            <a:off x="3419475" y="1557338"/>
            <a:ext cx="23034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生命是什麼</a:t>
            </a:r>
            <a:r>
              <a:rPr lang="zh-TW" altLang="en-US" sz="2000" b="1">
                <a:solidFill>
                  <a:srgbClr val="000000"/>
                </a:solidFill>
              </a:rPr>
              <a:t>？</a:t>
            </a:r>
          </a:p>
        </p:txBody>
      </p:sp>
      <p:sp>
        <p:nvSpPr>
          <p:cNvPr id="90117" name="Oval 5"/>
          <p:cNvSpPr>
            <a:spLocks noChangeArrowheads="1"/>
          </p:cNvSpPr>
          <p:nvPr/>
        </p:nvSpPr>
        <p:spPr bwMode="auto">
          <a:xfrm>
            <a:off x="6227763" y="1916113"/>
            <a:ext cx="2232025" cy="134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生命，真美好</a:t>
            </a:r>
          </a:p>
        </p:txBody>
      </p:sp>
      <p:sp>
        <p:nvSpPr>
          <p:cNvPr id="90118" name="Oval 6"/>
          <p:cNvSpPr>
            <a:spLocks noChangeArrowheads="1"/>
          </p:cNvSpPr>
          <p:nvPr/>
        </p:nvSpPr>
        <p:spPr bwMode="auto">
          <a:xfrm>
            <a:off x="468313" y="2205038"/>
            <a:ext cx="2160587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天堂，在哪裡</a:t>
            </a:r>
            <a:r>
              <a:rPr lang="en-US" altLang="zh-TW" sz="2400" b="1">
                <a:solidFill>
                  <a:srgbClr val="000000"/>
                </a:solidFill>
              </a:rPr>
              <a:t>﹖</a:t>
            </a:r>
          </a:p>
        </p:txBody>
      </p:sp>
      <p:sp>
        <p:nvSpPr>
          <p:cNvPr id="90119" name="Oval 7"/>
          <p:cNvSpPr>
            <a:spLocks noChangeArrowheads="1"/>
          </p:cNvSpPr>
          <p:nvPr/>
        </p:nvSpPr>
        <p:spPr bwMode="auto">
          <a:xfrm>
            <a:off x="3419475" y="5084763"/>
            <a:ext cx="21590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700" b="1">
                <a:solidFill>
                  <a:srgbClr val="000000"/>
                </a:solidFill>
              </a:rPr>
              <a:t>想念與祝福</a:t>
            </a:r>
          </a:p>
        </p:txBody>
      </p:sp>
      <p:sp>
        <p:nvSpPr>
          <p:cNvPr id="90120" name="Oval 8"/>
          <p:cNvSpPr>
            <a:spLocks noChangeArrowheads="1"/>
          </p:cNvSpPr>
          <p:nvPr/>
        </p:nvSpPr>
        <p:spPr bwMode="auto">
          <a:xfrm>
            <a:off x="827088" y="4076700"/>
            <a:ext cx="20875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如何說再見</a:t>
            </a:r>
            <a:r>
              <a:rPr lang="en-US" altLang="zh-TW" sz="2000" b="1">
                <a:solidFill>
                  <a:srgbClr val="000000"/>
                </a:solidFill>
              </a:rPr>
              <a:t>﹖</a:t>
            </a:r>
          </a:p>
        </p:txBody>
      </p:sp>
      <p:sp>
        <p:nvSpPr>
          <p:cNvPr id="90121" name="Oval 9"/>
          <p:cNvSpPr>
            <a:spLocks noChangeArrowheads="1"/>
          </p:cNvSpPr>
          <p:nvPr/>
        </p:nvSpPr>
        <p:spPr bwMode="auto">
          <a:xfrm>
            <a:off x="6516688" y="4149725"/>
            <a:ext cx="2159000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000" b="1">
                <a:solidFill>
                  <a:srgbClr val="000000"/>
                </a:solidFill>
              </a:rPr>
              <a:t>遇到傷心失落時</a:t>
            </a:r>
            <a:r>
              <a:rPr lang="en-US" altLang="zh-TW" sz="2000" b="1">
                <a:solidFill>
                  <a:srgbClr val="000000"/>
                </a:solidFill>
              </a:rPr>
              <a:t>…</a:t>
            </a:r>
            <a:endParaRPr lang="en-US" altLang="zh-TW" sz="3600" b="1">
              <a:solidFill>
                <a:srgbClr val="000000"/>
              </a:solidFill>
            </a:endParaRPr>
          </a:p>
        </p:txBody>
      </p:sp>
      <p:cxnSp>
        <p:nvCxnSpPr>
          <p:cNvPr id="90122" name="AutoShape 10"/>
          <p:cNvCxnSpPr>
            <a:cxnSpLocks noChangeShapeType="1"/>
            <a:stCxn id="90115" idx="7"/>
            <a:endCxn id="90117" idx="3"/>
          </p:cNvCxnSpPr>
          <p:nvPr/>
        </p:nvCxnSpPr>
        <p:spPr bwMode="auto">
          <a:xfrm flipV="1">
            <a:off x="5529263" y="3065463"/>
            <a:ext cx="10255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23" name="AutoShape 11"/>
          <p:cNvCxnSpPr>
            <a:cxnSpLocks noChangeShapeType="1"/>
            <a:stCxn id="90115" idx="5"/>
            <a:endCxn id="90121" idx="2"/>
          </p:cNvCxnSpPr>
          <p:nvPr/>
        </p:nvCxnSpPr>
        <p:spPr bwMode="auto">
          <a:xfrm>
            <a:off x="5529263" y="4503738"/>
            <a:ext cx="98742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24" name="AutoShape 12"/>
          <p:cNvCxnSpPr>
            <a:cxnSpLocks noChangeShapeType="1"/>
            <a:stCxn id="90118" idx="6"/>
            <a:endCxn id="90115" idx="1"/>
          </p:cNvCxnSpPr>
          <p:nvPr/>
        </p:nvCxnSpPr>
        <p:spPr bwMode="auto">
          <a:xfrm>
            <a:off x="2628900" y="2817813"/>
            <a:ext cx="91440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25" name="AutoShape 13"/>
          <p:cNvCxnSpPr>
            <a:cxnSpLocks noChangeShapeType="1"/>
            <a:stCxn id="90120" idx="6"/>
            <a:endCxn id="90115" idx="3"/>
          </p:cNvCxnSpPr>
          <p:nvPr/>
        </p:nvCxnSpPr>
        <p:spPr bwMode="auto">
          <a:xfrm flipV="1">
            <a:off x="2914650" y="4503738"/>
            <a:ext cx="62865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26" name="AutoShape 14"/>
          <p:cNvCxnSpPr>
            <a:cxnSpLocks noChangeShapeType="1"/>
            <a:stCxn id="90115" idx="4"/>
            <a:endCxn id="90119" idx="0"/>
          </p:cNvCxnSpPr>
          <p:nvPr/>
        </p:nvCxnSpPr>
        <p:spPr bwMode="auto">
          <a:xfrm flipH="1">
            <a:off x="4498975" y="4724400"/>
            <a:ext cx="3810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27" name="AutoShape 15"/>
          <p:cNvCxnSpPr>
            <a:cxnSpLocks noChangeShapeType="1"/>
            <a:stCxn id="90116" idx="4"/>
            <a:endCxn id="90115" idx="0"/>
          </p:cNvCxnSpPr>
          <p:nvPr/>
        </p:nvCxnSpPr>
        <p:spPr bwMode="auto">
          <a:xfrm flipH="1">
            <a:off x="4537075" y="2781300"/>
            <a:ext cx="349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0128" name="ctl00_ContentPlaceHolder1_wucContentPicEmpty2_gvList_ctl06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8913"/>
            <a:ext cx="142875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55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5400" b="1" i="1" smtClean="0"/>
              <a:t>       </a:t>
            </a:r>
            <a:r>
              <a:rPr lang="zh-TW" altLang="en-US" sz="5400" b="1" i="1" smtClean="0"/>
              <a:t>為生命加分</a:t>
            </a:r>
            <a:r>
              <a:rPr lang="zh-TW" altLang="en-US" sz="4000" b="1" i="1" smtClean="0"/>
              <a:t>（五年級）</a:t>
            </a:r>
          </a:p>
        </p:txBody>
      </p:sp>
      <p:sp>
        <p:nvSpPr>
          <p:cNvPr id="91139" name="Oval 3"/>
          <p:cNvSpPr>
            <a:spLocks noChangeArrowheads="1"/>
          </p:cNvSpPr>
          <p:nvPr/>
        </p:nvSpPr>
        <p:spPr bwMode="auto">
          <a:xfrm>
            <a:off x="3132138" y="3213100"/>
            <a:ext cx="28082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人與己</a:t>
            </a:r>
          </a:p>
        </p:txBody>
      </p:sp>
      <p:sp>
        <p:nvSpPr>
          <p:cNvPr id="91140" name="Oval 4"/>
          <p:cNvSpPr>
            <a:spLocks noChangeArrowheads="1"/>
          </p:cNvSpPr>
          <p:nvPr/>
        </p:nvSpPr>
        <p:spPr bwMode="auto">
          <a:xfrm>
            <a:off x="3419475" y="1557338"/>
            <a:ext cx="23034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男女大不同</a:t>
            </a:r>
          </a:p>
        </p:txBody>
      </p:sp>
      <p:sp>
        <p:nvSpPr>
          <p:cNvPr id="91141" name="Oval 5"/>
          <p:cNvSpPr>
            <a:spLocks noChangeArrowheads="1"/>
          </p:cNvSpPr>
          <p:nvPr/>
        </p:nvSpPr>
        <p:spPr bwMode="auto">
          <a:xfrm>
            <a:off x="6227763" y="1916113"/>
            <a:ext cx="2232025" cy="134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我會傾聽</a:t>
            </a:r>
          </a:p>
        </p:txBody>
      </p:sp>
      <p:sp>
        <p:nvSpPr>
          <p:cNvPr id="91142" name="Oval 6"/>
          <p:cNvSpPr>
            <a:spLocks noChangeArrowheads="1"/>
          </p:cNvSpPr>
          <p:nvPr/>
        </p:nvSpPr>
        <p:spPr bwMode="auto">
          <a:xfrm>
            <a:off x="468313" y="2205038"/>
            <a:ext cx="2160587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多忍耐一點</a:t>
            </a:r>
          </a:p>
        </p:txBody>
      </p:sp>
      <p:sp>
        <p:nvSpPr>
          <p:cNvPr id="91143" name="Oval 7"/>
          <p:cNvSpPr>
            <a:spLocks noChangeArrowheads="1"/>
          </p:cNvSpPr>
          <p:nvPr/>
        </p:nvSpPr>
        <p:spPr bwMode="auto">
          <a:xfrm>
            <a:off x="3419475" y="5084763"/>
            <a:ext cx="21590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700" b="1">
                <a:solidFill>
                  <a:srgbClr val="000000"/>
                </a:solidFill>
              </a:rPr>
              <a:t>不輕易發怒</a:t>
            </a:r>
          </a:p>
        </p:txBody>
      </p:sp>
      <p:sp>
        <p:nvSpPr>
          <p:cNvPr id="91144" name="Oval 8"/>
          <p:cNvSpPr>
            <a:spLocks noChangeArrowheads="1"/>
          </p:cNvSpPr>
          <p:nvPr/>
        </p:nvSpPr>
        <p:spPr bwMode="auto">
          <a:xfrm>
            <a:off x="827088" y="4076700"/>
            <a:ext cx="20875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天上的財寶</a:t>
            </a:r>
          </a:p>
        </p:txBody>
      </p:sp>
      <p:sp>
        <p:nvSpPr>
          <p:cNvPr id="91145" name="Oval 9"/>
          <p:cNvSpPr>
            <a:spLocks noChangeArrowheads="1"/>
          </p:cNvSpPr>
          <p:nvPr/>
        </p:nvSpPr>
        <p:spPr bwMode="auto">
          <a:xfrm>
            <a:off x="6516688" y="4149725"/>
            <a:ext cx="2159000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3600" b="1">
                <a:solidFill>
                  <a:srgbClr val="000000"/>
                </a:solidFill>
              </a:rPr>
              <a:t>時間銀行</a:t>
            </a:r>
          </a:p>
        </p:txBody>
      </p:sp>
      <p:cxnSp>
        <p:nvCxnSpPr>
          <p:cNvPr id="91146" name="AutoShape 10"/>
          <p:cNvCxnSpPr>
            <a:cxnSpLocks noChangeShapeType="1"/>
            <a:stCxn id="91139" idx="7"/>
            <a:endCxn id="91141" idx="3"/>
          </p:cNvCxnSpPr>
          <p:nvPr/>
        </p:nvCxnSpPr>
        <p:spPr bwMode="auto">
          <a:xfrm flipV="1">
            <a:off x="5529263" y="3065463"/>
            <a:ext cx="10255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47" name="AutoShape 11"/>
          <p:cNvCxnSpPr>
            <a:cxnSpLocks noChangeShapeType="1"/>
            <a:stCxn id="91139" idx="5"/>
            <a:endCxn id="91145" idx="2"/>
          </p:cNvCxnSpPr>
          <p:nvPr/>
        </p:nvCxnSpPr>
        <p:spPr bwMode="auto">
          <a:xfrm>
            <a:off x="5529263" y="4503738"/>
            <a:ext cx="98742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48" name="AutoShape 12"/>
          <p:cNvCxnSpPr>
            <a:cxnSpLocks noChangeShapeType="1"/>
            <a:stCxn id="91142" idx="6"/>
            <a:endCxn id="91139" idx="1"/>
          </p:cNvCxnSpPr>
          <p:nvPr/>
        </p:nvCxnSpPr>
        <p:spPr bwMode="auto">
          <a:xfrm>
            <a:off x="2628900" y="2817813"/>
            <a:ext cx="91440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49" name="AutoShape 13"/>
          <p:cNvCxnSpPr>
            <a:cxnSpLocks noChangeShapeType="1"/>
            <a:stCxn id="91144" idx="6"/>
            <a:endCxn id="91139" idx="3"/>
          </p:cNvCxnSpPr>
          <p:nvPr/>
        </p:nvCxnSpPr>
        <p:spPr bwMode="auto">
          <a:xfrm flipV="1">
            <a:off x="2914650" y="4503738"/>
            <a:ext cx="62865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50" name="AutoShape 14"/>
          <p:cNvCxnSpPr>
            <a:cxnSpLocks noChangeShapeType="1"/>
            <a:stCxn id="91139" idx="4"/>
            <a:endCxn id="91143" idx="0"/>
          </p:cNvCxnSpPr>
          <p:nvPr/>
        </p:nvCxnSpPr>
        <p:spPr bwMode="auto">
          <a:xfrm flipH="1">
            <a:off x="4498975" y="4724400"/>
            <a:ext cx="3810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51" name="AutoShape 15"/>
          <p:cNvCxnSpPr>
            <a:cxnSpLocks noChangeShapeType="1"/>
            <a:stCxn id="91140" idx="4"/>
            <a:endCxn id="91139" idx="0"/>
          </p:cNvCxnSpPr>
          <p:nvPr/>
        </p:nvCxnSpPr>
        <p:spPr bwMode="auto">
          <a:xfrm flipH="1">
            <a:off x="4537075" y="2781300"/>
            <a:ext cx="349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1152" name="ctl00_ContentPlaceHolder1_wucContentPicEmpty2_gvList_ctl07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8913"/>
            <a:ext cx="14287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568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5400" b="1" i="1" smtClean="0"/>
              <a:t>       </a:t>
            </a:r>
            <a:r>
              <a:rPr lang="zh-TW" altLang="en-US" sz="5400" b="1" i="1" smtClean="0"/>
              <a:t>為生命加分</a:t>
            </a:r>
            <a:r>
              <a:rPr lang="zh-TW" altLang="en-US" sz="4000" b="1" i="1" smtClean="0"/>
              <a:t>（五年級）</a:t>
            </a:r>
          </a:p>
        </p:txBody>
      </p:sp>
      <p:sp>
        <p:nvSpPr>
          <p:cNvPr id="92163" name="Oval 3"/>
          <p:cNvSpPr>
            <a:spLocks noChangeArrowheads="1"/>
          </p:cNvSpPr>
          <p:nvPr/>
        </p:nvSpPr>
        <p:spPr bwMode="auto">
          <a:xfrm>
            <a:off x="3132138" y="3213100"/>
            <a:ext cx="28082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人與人</a:t>
            </a:r>
          </a:p>
        </p:txBody>
      </p:sp>
      <p:sp>
        <p:nvSpPr>
          <p:cNvPr id="92164" name="Oval 4"/>
          <p:cNvSpPr>
            <a:spLocks noChangeArrowheads="1"/>
          </p:cNvSpPr>
          <p:nvPr/>
        </p:nvSpPr>
        <p:spPr bwMode="auto">
          <a:xfrm>
            <a:off x="3419475" y="1557338"/>
            <a:ext cx="23034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當我們同在一起</a:t>
            </a:r>
          </a:p>
        </p:txBody>
      </p:sp>
      <p:sp>
        <p:nvSpPr>
          <p:cNvPr id="92165" name="Oval 5"/>
          <p:cNvSpPr>
            <a:spLocks noChangeArrowheads="1"/>
          </p:cNvSpPr>
          <p:nvPr/>
        </p:nvSpPr>
        <p:spPr bwMode="auto">
          <a:xfrm>
            <a:off x="6227763" y="1916113"/>
            <a:ext cx="2232025" cy="134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愛的秘笈</a:t>
            </a:r>
          </a:p>
        </p:txBody>
      </p:sp>
      <p:sp>
        <p:nvSpPr>
          <p:cNvPr id="92166" name="Oval 6"/>
          <p:cNvSpPr>
            <a:spLocks noChangeArrowheads="1"/>
          </p:cNvSpPr>
          <p:nvPr/>
        </p:nvSpPr>
        <p:spPr bwMode="auto">
          <a:xfrm>
            <a:off x="468313" y="2205038"/>
            <a:ext cx="2160587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不可能的任務</a:t>
            </a:r>
          </a:p>
        </p:txBody>
      </p:sp>
      <p:sp>
        <p:nvSpPr>
          <p:cNvPr id="92167" name="Oval 7"/>
          <p:cNvSpPr>
            <a:spLocks noChangeArrowheads="1"/>
          </p:cNvSpPr>
          <p:nvPr/>
        </p:nvSpPr>
        <p:spPr bwMode="auto">
          <a:xfrm>
            <a:off x="3419475" y="5084763"/>
            <a:ext cx="21590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700" b="1">
                <a:solidFill>
                  <a:srgbClr val="000000"/>
                </a:solidFill>
              </a:rPr>
              <a:t>慢慢的說</a:t>
            </a:r>
          </a:p>
        </p:txBody>
      </p:sp>
      <p:sp>
        <p:nvSpPr>
          <p:cNvPr id="92168" name="Oval 8"/>
          <p:cNvSpPr>
            <a:spLocks noChangeArrowheads="1"/>
          </p:cNvSpPr>
          <p:nvPr/>
        </p:nvSpPr>
        <p:spPr bwMode="auto">
          <a:xfrm>
            <a:off x="827088" y="4076700"/>
            <a:ext cx="20875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300" b="1">
                <a:solidFill>
                  <a:srgbClr val="000000"/>
                </a:solidFill>
              </a:rPr>
              <a:t>都是自私惹的禍</a:t>
            </a:r>
          </a:p>
        </p:txBody>
      </p:sp>
      <p:sp>
        <p:nvSpPr>
          <p:cNvPr id="92169" name="Oval 9"/>
          <p:cNvSpPr>
            <a:spLocks noChangeArrowheads="1"/>
          </p:cNvSpPr>
          <p:nvPr/>
        </p:nvSpPr>
        <p:spPr bwMode="auto">
          <a:xfrm>
            <a:off x="6516688" y="4149725"/>
            <a:ext cx="2159000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3600" b="1">
                <a:solidFill>
                  <a:srgbClr val="000000"/>
                </a:solidFill>
              </a:rPr>
              <a:t>好國民</a:t>
            </a:r>
          </a:p>
        </p:txBody>
      </p:sp>
      <p:cxnSp>
        <p:nvCxnSpPr>
          <p:cNvPr id="92170" name="AutoShape 10"/>
          <p:cNvCxnSpPr>
            <a:cxnSpLocks noChangeShapeType="1"/>
            <a:stCxn id="92163" idx="7"/>
            <a:endCxn id="92165" idx="3"/>
          </p:cNvCxnSpPr>
          <p:nvPr/>
        </p:nvCxnSpPr>
        <p:spPr bwMode="auto">
          <a:xfrm flipV="1">
            <a:off x="5529263" y="3065463"/>
            <a:ext cx="10255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171" name="AutoShape 11"/>
          <p:cNvCxnSpPr>
            <a:cxnSpLocks noChangeShapeType="1"/>
            <a:stCxn id="92163" idx="5"/>
            <a:endCxn id="92169" idx="2"/>
          </p:cNvCxnSpPr>
          <p:nvPr/>
        </p:nvCxnSpPr>
        <p:spPr bwMode="auto">
          <a:xfrm>
            <a:off x="5529263" y="4503738"/>
            <a:ext cx="98742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172" name="AutoShape 12"/>
          <p:cNvCxnSpPr>
            <a:cxnSpLocks noChangeShapeType="1"/>
            <a:stCxn id="92166" idx="6"/>
            <a:endCxn id="92163" idx="1"/>
          </p:cNvCxnSpPr>
          <p:nvPr/>
        </p:nvCxnSpPr>
        <p:spPr bwMode="auto">
          <a:xfrm>
            <a:off x="2628900" y="2817813"/>
            <a:ext cx="91440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173" name="AutoShape 13"/>
          <p:cNvCxnSpPr>
            <a:cxnSpLocks noChangeShapeType="1"/>
            <a:stCxn id="92168" idx="6"/>
            <a:endCxn id="92163" idx="3"/>
          </p:cNvCxnSpPr>
          <p:nvPr/>
        </p:nvCxnSpPr>
        <p:spPr bwMode="auto">
          <a:xfrm flipV="1">
            <a:off x="2914650" y="4503738"/>
            <a:ext cx="62865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174" name="AutoShape 14"/>
          <p:cNvCxnSpPr>
            <a:cxnSpLocks noChangeShapeType="1"/>
            <a:stCxn id="92163" idx="4"/>
            <a:endCxn id="92167" idx="0"/>
          </p:cNvCxnSpPr>
          <p:nvPr/>
        </p:nvCxnSpPr>
        <p:spPr bwMode="auto">
          <a:xfrm flipH="1">
            <a:off x="4498975" y="4724400"/>
            <a:ext cx="3810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175" name="AutoShape 15"/>
          <p:cNvCxnSpPr>
            <a:cxnSpLocks noChangeShapeType="1"/>
            <a:stCxn id="92164" idx="4"/>
            <a:endCxn id="92163" idx="0"/>
          </p:cNvCxnSpPr>
          <p:nvPr/>
        </p:nvCxnSpPr>
        <p:spPr bwMode="auto">
          <a:xfrm flipH="1">
            <a:off x="4537075" y="2781300"/>
            <a:ext cx="349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2176" name="ctl00_ContentPlaceHolder1_wucContentPicEmpty2_gvList_ctl07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8913"/>
            <a:ext cx="14287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131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5400" b="1" i="1" smtClean="0"/>
              <a:t>       </a:t>
            </a:r>
            <a:r>
              <a:rPr lang="zh-TW" altLang="en-US" sz="5400" b="1" i="1" smtClean="0"/>
              <a:t>為生命加分</a:t>
            </a:r>
            <a:r>
              <a:rPr lang="zh-TW" altLang="en-US" sz="4000" b="1" i="1" smtClean="0"/>
              <a:t>（五年級）</a:t>
            </a:r>
          </a:p>
        </p:txBody>
      </p:sp>
      <p:sp>
        <p:nvSpPr>
          <p:cNvPr id="93187" name="Oval 3"/>
          <p:cNvSpPr>
            <a:spLocks noChangeArrowheads="1"/>
          </p:cNvSpPr>
          <p:nvPr/>
        </p:nvSpPr>
        <p:spPr bwMode="auto">
          <a:xfrm>
            <a:off x="3132138" y="3213100"/>
            <a:ext cx="28082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人與環境</a:t>
            </a:r>
          </a:p>
        </p:txBody>
      </p:sp>
      <p:sp>
        <p:nvSpPr>
          <p:cNvPr id="93188" name="Oval 4"/>
          <p:cNvSpPr>
            <a:spLocks noChangeArrowheads="1"/>
          </p:cNvSpPr>
          <p:nvPr/>
        </p:nvSpPr>
        <p:spPr bwMode="auto">
          <a:xfrm>
            <a:off x="3419475" y="1557338"/>
            <a:ext cx="23034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水中原住民</a:t>
            </a:r>
          </a:p>
        </p:txBody>
      </p:sp>
      <p:sp>
        <p:nvSpPr>
          <p:cNvPr id="93189" name="Oval 5"/>
          <p:cNvSpPr>
            <a:spLocks noChangeArrowheads="1"/>
          </p:cNvSpPr>
          <p:nvPr/>
        </p:nvSpPr>
        <p:spPr bwMode="auto">
          <a:xfrm>
            <a:off x="6227763" y="1916113"/>
            <a:ext cx="2232025" cy="134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200" b="1">
                <a:solidFill>
                  <a:srgbClr val="000000"/>
                </a:solidFill>
              </a:rPr>
              <a:t>懷胎生子的水筆仔</a:t>
            </a:r>
          </a:p>
        </p:txBody>
      </p:sp>
      <p:sp>
        <p:nvSpPr>
          <p:cNvPr id="93190" name="Oval 6"/>
          <p:cNvSpPr>
            <a:spLocks noChangeArrowheads="1"/>
          </p:cNvSpPr>
          <p:nvPr/>
        </p:nvSpPr>
        <p:spPr bwMode="auto">
          <a:xfrm>
            <a:off x="468313" y="2205038"/>
            <a:ext cx="2160587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生物多樣性</a:t>
            </a:r>
          </a:p>
        </p:txBody>
      </p:sp>
      <p:sp>
        <p:nvSpPr>
          <p:cNvPr id="93191" name="Oval 7"/>
          <p:cNvSpPr>
            <a:spLocks noChangeArrowheads="1"/>
          </p:cNvSpPr>
          <p:nvPr/>
        </p:nvSpPr>
        <p:spPr bwMode="auto">
          <a:xfrm>
            <a:off x="3419475" y="5084763"/>
            <a:ext cx="21590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700" b="1">
                <a:solidFill>
                  <a:srgbClr val="000000"/>
                </a:solidFill>
              </a:rPr>
              <a:t>冬天的過客</a:t>
            </a:r>
          </a:p>
        </p:txBody>
      </p:sp>
      <p:sp>
        <p:nvSpPr>
          <p:cNvPr id="93192" name="Oval 8"/>
          <p:cNvSpPr>
            <a:spLocks noChangeArrowheads="1"/>
          </p:cNvSpPr>
          <p:nvPr/>
        </p:nvSpPr>
        <p:spPr bwMode="auto">
          <a:xfrm>
            <a:off x="827088" y="4076700"/>
            <a:ext cx="20875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大地淨水廠</a:t>
            </a:r>
          </a:p>
        </p:txBody>
      </p:sp>
      <p:sp>
        <p:nvSpPr>
          <p:cNvPr id="93193" name="Oval 9"/>
          <p:cNvSpPr>
            <a:spLocks noChangeArrowheads="1"/>
          </p:cNvSpPr>
          <p:nvPr/>
        </p:nvSpPr>
        <p:spPr bwMode="auto">
          <a:xfrm>
            <a:off x="6516688" y="4149725"/>
            <a:ext cx="2159000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我家在濕地</a:t>
            </a:r>
          </a:p>
        </p:txBody>
      </p:sp>
      <p:cxnSp>
        <p:nvCxnSpPr>
          <p:cNvPr id="93194" name="AutoShape 10"/>
          <p:cNvCxnSpPr>
            <a:cxnSpLocks noChangeShapeType="1"/>
            <a:stCxn id="93187" idx="7"/>
            <a:endCxn id="93189" idx="3"/>
          </p:cNvCxnSpPr>
          <p:nvPr/>
        </p:nvCxnSpPr>
        <p:spPr bwMode="auto">
          <a:xfrm flipV="1">
            <a:off x="5529263" y="3065463"/>
            <a:ext cx="10255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195" name="AutoShape 11"/>
          <p:cNvCxnSpPr>
            <a:cxnSpLocks noChangeShapeType="1"/>
            <a:stCxn id="93187" idx="5"/>
            <a:endCxn id="93193" idx="2"/>
          </p:cNvCxnSpPr>
          <p:nvPr/>
        </p:nvCxnSpPr>
        <p:spPr bwMode="auto">
          <a:xfrm>
            <a:off x="5529263" y="4503738"/>
            <a:ext cx="98742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196" name="AutoShape 12"/>
          <p:cNvCxnSpPr>
            <a:cxnSpLocks noChangeShapeType="1"/>
            <a:stCxn id="93190" idx="6"/>
            <a:endCxn id="93187" idx="1"/>
          </p:cNvCxnSpPr>
          <p:nvPr/>
        </p:nvCxnSpPr>
        <p:spPr bwMode="auto">
          <a:xfrm>
            <a:off x="2628900" y="2817813"/>
            <a:ext cx="91440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197" name="AutoShape 13"/>
          <p:cNvCxnSpPr>
            <a:cxnSpLocks noChangeShapeType="1"/>
            <a:stCxn id="93192" idx="6"/>
            <a:endCxn id="93187" idx="3"/>
          </p:cNvCxnSpPr>
          <p:nvPr/>
        </p:nvCxnSpPr>
        <p:spPr bwMode="auto">
          <a:xfrm flipV="1">
            <a:off x="2914650" y="4503738"/>
            <a:ext cx="62865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198" name="AutoShape 14"/>
          <p:cNvCxnSpPr>
            <a:cxnSpLocks noChangeShapeType="1"/>
            <a:stCxn id="93187" idx="4"/>
            <a:endCxn id="93191" idx="0"/>
          </p:cNvCxnSpPr>
          <p:nvPr/>
        </p:nvCxnSpPr>
        <p:spPr bwMode="auto">
          <a:xfrm flipH="1">
            <a:off x="4498975" y="4724400"/>
            <a:ext cx="3810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199" name="AutoShape 15"/>
          <p:cNvCxnSpPr>
            <a:cxnSpLocks noChangeShapeType="1"/>
            <a:stCxn id="93188" idx="4"/>
            <a:endCxn id="93187" idx="0"/>
          </p:cNvCxnSpPr>
          <p:nvPr/>
        </p:nvCxnSpPr>
        <p:spPr bwMode="auto">
          <a:xfrm flipH="1">
            <a:off x="4537075" y="2781300"/>
            <a:ext cx="349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3200" name="ctl00_ContentPlaceHolder1_wucContentPicEmpty2_gvList_ctl07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8913"/>
            <a:ext cx="14287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151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5400" b="1" i="1" smtClean="0"/>
              <a:t>       </a:t>
            </a:r>
            <a:r>
              <a:rPr lang="zh-TW" altLang="en-US" sz="5400" b="1" i="1" smtClean="0"/>
              <a:t>為生命加分</a:t>
            </a:r>
            <a:r>
              <a:rPr lang="zh-TW" altLang="en-US" sz="4000" b="1" i="1" smtClean="0"/>
              <a:t>（五年級）</a:t>
            </a:r>
          </a:p>
        </p:txBody>
      </p:sp>
      <p:sp>
        <p:nvSpPr>
          <p:cNvPr id="94211" name="Oval 3"/>
          <p:cNvSpPr>
            <a:spLocks noChangeArrowheads="1"/>
          </p:cNvSpPr>
          <p:nvPr/>
        </p:nvSpPr>
        <p:spPr bwMode="auto">
          <a:xfrm>
            <a:off x="3132138" y="3213100"/>
            <a:ext cx="28082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人與宇宙</a:t>
            </a:r>
          </a:p>
        </p:txBody>
      </p:sp>
      <p:sp>
        <p:nvSpPr>
          <p:cNvPr id="94212" name="Oval 4"/>
          <p:cNvSpPr>
            <a:spLocks noChangeArrowheads="1"/>
          </p:cNvSpPr>
          <p:nvPr/>
        </p:nvSpPr>
        <p:spPr bwMode="auto">
          <a:xfrm>
            <a:off x="3419475" y="1557338"/>
            <a:ext cx="23034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我有美麗的形像</a:t>
            </a:r>
          </a:p>
        </p:txBody>
      </p:sp>
      <p:sp>
        <p:nvSpPr>
          <p:cNvPr id="94213" name="Oval 5"/>
          <p:cNvSpPr>
            <a:spLocks noChangeArrowheads="1"/>
          </p:cNvSpPr>
          <p:nvPr/>
        </p:nvSpPr>
        <p:spPr bwMode="auto">
          <a:xfrm>
            <a:off x="6227763" y="1916113"/>
            <a:ext cx="2232025" cy="134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心靈醫生</a:t>
            </a:r>
          </a:p>
        </p:txBody>
      </p:sp>
      <p:sp>
        <p:nvSpPr>
          <p:cNvPr id="94214" name="Oval 6"/>
          <p:cNvSpPr>
            <a:spLocks noChangeArrowheads="1"/>
          </p:cNvSpPr>
          <p:nvPr/>
        </p:nvSpPr>
        <p:spPr bwMode="auto">
          <a:xfrm>
            <a:off x="468313" y="2205038"/>
            <a:ext cx="2160587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千金與公子</a:t>
            </a:r>
          </a:p>
        </p:txBody>
      </p:sp>
      <p:sp>
        <p:nvSpPr>
          <p:cNvPr id="94215" name="Oval 7"/>
          <p:cNvSpPr>
            <a:spLocks noChangeArrowheads="1"/>
          </p:cNvSpPr>
          <p:nvPr/>
        </p:nvSpPr>
        <p:spPr bwMode="auto">
          <a:xfrm>
            <a:off x="3419475" y="5084763"/>
            <a:ext cx="21590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分擔解憂</a:t>
            </a:r>
          </a:p>
        </p:txBody>
      </p:sp>
      <p:sp>
        <p:nvSpPr>
          <p:cNvPr id="94216" name="Oval 8"/>
          <p:cNvSpPr>
            <a:spLocks noChangeArrowheads="1"/>
          </p:cNvSpPr>
          <p:nvPr/>
        </p:nvSpPr>
        <p:spPr bwMode="auto">
          <a:xfrm>
            <a:off x="827088" y="4076700"/>
            <a:ext cx="20875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愛與接納</a:t>
            </a:r>
          </a:p>
        </p:txBody>
      </p:sp>
      <p:sp>
        <p:nvSpPr>
          <p:cNvPr id="94217" name="Oval 9"/>
          <p:cNvSpPr>
            <a:spLocks noChangeArrowheads="1"/>
          </p:cNvSpPr>
          <p:nvPr/>
        </p:nvSpPr>
        <p:spPr bwMode="auto">
          <a:xfrm>
            <a:off x="6516688" y="4149725"/>
            <a:ext cx="2159000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我的守護者</a:t>
            </a:r>
          </a:p>
        </p:txBody>
      </p:sp>
      <p:cxnSp>
        <p:nvCxnSpPr>
          <p:cNvPr id="94218" name="AutoShape 10"/>
          <p:cNvCxnSpPr>
            <a:cxnSpLocks noChangeShapeType="1"/>
            <a:stCxn id="94211" idx="7"/>
            <a:endCxn id="94213" idx="3"/>
          </p:cNvCxnSpPr>
          <p:nvPr/>
        </p:nvCxnSpPr>
        <p:spPr bwMode="auto">
          <a:xfrm flipV="1">
            <a:off x="5529263" y="3065463"/>
            <a:ext cx="10255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19" name="AutoShape 11"/>
          <p:cNvCxnSpPr>
            <a:cxnSpLocks noChangeShapeType="1"/>
            <a:stCxn id="94211" idx="5"/>
            <a:endCxn id="94217" idx="2"/>
          </p:cNvCxnSpPr>
          <p:nvPr/>
        </p:nvCxnSpPr>
        <p:spPr bwMode="auto">
          <a:xfrm>
            <a:off x="5529263" y="4503738"/>
            <a:ext cx="98742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20" name="AutoShape 12"/>
          <p:cNvCxnSpPr>
            <a:cxnSpLocks noChangeShapeType="1"/>
            <a:stCxn id="94214" idx="6"/>
            <a:endCxn id="94211" idx="1"/>
          </p:cNvCxnSpPr>
          <p:nvPr/>
        </p:nvCxnSpPr>
        <p:spPr bwMode="auto">
          <a:xfrm>
            <a:off x="2628900" y="2817813"/>
            <a:ext cx="91440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21" name="AutoShape 13"/>
          <p:cNvCxnSpPr>
            <a:cxnSpLocks noChangeShapeType="1"/>
            <a:stCxn id="94216" idx="6"/>
            <a:endCxn id="94211" idx="3"/>
          </p:cNvCxnSpPr>
          <p:nvPr/>
        </p:nvCxnSpPr>
        <p:spPr bwMode="auto">
          <a:xfrm flipV="1">
            <a:off x="2914650" y="4503738"/>
            <a:ext cx="62865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22" name="AutoShape 14"/>
          <p:cNvCxnSpPr>
            <a:cxnSpLocks noChangeShapeType="1"/>
            <a:stCxn id="94211" idx="4"/>
            <a:endCxn id="94215" idx="0"/>
          </p:cNvCxnSpPr>
          <p:nvPr/>
        </p:nvCxnSpPr>
        <p:spPr bwMode="auto">
          <a:xfrm flipH="1">
            <a:off x="4498975" y="4724400"/>
            <a:ext cx="3810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23" name="AutoShape 15"/>
          <p:cNvCxnSpPr>
            <a:cxnSpLocks noChangeShapeType="1"/>
            <a:stCxn id="94212" idx="4"/>
            <a:endCxn id="94211" idx="0"/>
          </p:cNvCxnSpPr>
          <p:nvPr/>
        </p:nvCxnSpPr>
        <p:spPr bwMode="auto">
          <a:xfrm flipH="1">
            <a:off x="4537075" y="2781300"/>
            <a:ext cx="349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4224" name="ctl00_ContentPlaceHolder1_wucContentPicEmpty2_gvList_ctl07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8913"/>
            <a:ext cx="14287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399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417638"/>
          </a:xfrm>
        </p:spPr>
        <p:txBody>
          <a:bodyPr/>
          <a:lstStyle/>
          <a:p>
            <a:pPr eaLnBrk="1" hangingPunct="1"/>
            <a:r>
              <a:rPr lang="en-US" altLang="zh-TW" sz="5400" b="1" i="1" smtClean="0"/>
              <a:t>       </a:t>
            </a:r>
            <a:r>
              <a:rPr lang="zh-TW" altLang="en-US" sz="5400" b="1" i="1" smtClean="0"/>
              <a:t>為生命加分</a:t>
            </a:r>
            <a:r>
              <a:rPr lang="zh-TW" altLang="en-US" sz="4000" b="1" i="1" smtClean="0"/>
              <a:t>（六年級）</a:t>
            </a:r>
          </a:p>
        </p:txBody>
      </p:sp>
      <p:sp>
        <p:nvSpPr>
          <p:cNvPr id="95235" name="Oval 3"/>
          <p:cNvSpPr>
            <a:spLocks noChangeArrowheads="1"/>
          </p:cNvSpPr>
          <p:nvPr/>
        </p:nvSpPr>
        <p:spPr bwMode="auto">
          <a:xfrm>
            <a:off x="3132138" y="3213100"/>
            <a:ext cx="28082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人與己</a:t>
            </a:r>
          </a:p>
        </p:txBody>
      </p:sp>
      <p:sp>
        <p:nvSpPr>
          <p:cNvPr id="95236" name="Oval 4"/>
          <p:cNvSpPr>
            <a:spLocks noChangeArrowheads="1"/>
          </p:cNvSpPr>
          <p:nvPr/>
        </p:nvSpPr>
        <p:spPr bwMode="auto">
          <a:xfrm>
            <a:off x="3419475" y="1557338"/>
            <a:ext cx="23034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向日葵的我</a:t>
            </a:r>
          </a:p>
        </p:txBody>
      </p:sp>
      <p:sp>
        <p:nvSpPr>
          <p:cNvPr id="95237" name="Oval 5"/>
          <p:cNvSpPr>
            <a:spLocks noChangeArrowheads="1"/>
          </p:cNvSpPr>
          <p:nvPr/>
        </p:nvSpPr>
        <p:spPr bwMode="auto">
          <a:xfrm>
            <a:off x="6227763" y="1916113"/>
            <a:ext cx="2232025" cy="134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良藥不苦口</a:t>
            </a:r>
          </a:p>
        </p:txBody>
      </p:sp>
      <p:sp>
        <p:nvSpPr>
          <p:cNvPr id="95238" name="Oval 6"/>
          <p:cNvSpPr>
            <a:spLocks noChangeArrowheads="1"/>
          </p:cNvSpPr>
          <p:nvPr/>
        </p:nvSpPr>
        <p:spPr bwMode="auto">
          <a:xfrm>
            <a:off x="468313" y="2205038"/>
            <a:ext cx="2160587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流行跟我走</a:t>
            </a:r>
          </a:p>
        </p:txBody>
      </p:sp>
      <p:sp>
        <p:nvSpPr>
          <p:cNvPr id="95239" name="Oval 7"/>
          <p:cNvSpPr>
            <a:spLocks noChangeArrowheads="1"/>
          </p:cNvSpPr>
          <p:nvPr/>
        </p:nvSpPr>
        <p:spPr bwMode="auto">
          <a:xfrm>
            <a:off x="3419475" y="5084763"/>
            <a:ext cx="21590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善待自己</a:t>
            </a:r>
          </a:p>
        </p:txBody>
      </p:sp>
      <p:sp>
        <p:nvSpPr>
          <p:cNvPr id="95240" name="Oval 8"/>
          <p:cNvSpPr>
            <a:spLocks noChangeArrowheads="1"/>
          </p:cNvSpPr>
          <p:nvPr/>
        </p:nvSpPr>
        <p:spPr bwMode="auto">
          <a:xfrm>
            <a:off x="827088" y="4076700"/>
            <a:ext cx="20875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堅持做對的事</a:t>
            </a:r>
          </a:p>
        </p:txBody>
      </p:sp>
      <p:sp>
        <p:nvSpPr>
          <p:cNvPr id="95241" name="Oval 9"/>
          <p:cNvSpPr>
            <a:spLocks noChangeArrowheads="1"/>
          </p:cNvSpPr>
          <p:nvPr/>
        </p:nvSpPr>
        <p:spPr bwMode="auto">
          <a:xfrm>
            <a:off x="6516688" y="4149725"/>
            <a:ext cx="2159000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金庫祕碼</a:t>
            </a:r>
          </a:p>
        </p:txBody>
      </p:sp>
      <p:cxnSp>
        <p:nvCxnSpPr>
          <p:cNvPr id="95242" name="AutoShape 10"/>
          <p:cNvCxnSpPr>
            <a:cxnSpLocks noChangeShapeType="1"/>
            <a:stCxn id="95235" idx="7"/>
            <a:endCxn id="95237" idx="3"/>
          </p:cNvCxnSpPr>
          <p:nvPr/>
        </p:nvCxnSpPr>
        <p:spPr bwMode="auto">
          <a:xfrm flipV="1">
            <a:off x="5529263" y="3065463"/>
            <a:ext cx="10255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43" name="AutoShape 11"/>
          <p:cNvCxnSpPr>
            <a:cxnSpLocks noChangeShapeType="1"/>
            <a:stCxn id="95235" idx="5"/>
            <a:endCxn id="95241" idx="2"/>
          </p:cNvCxnSpPr>
          <p:nvPr/>
        </p:nvCxnSpPr>
        <p:spPr bwMode="auto">
          <a:xfrm>
            <a:off x="5529263" y="4503738"/>
            <a:ext cx="98742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44" name="AutoShape 12"/>
          <p:cNvCxnSpPr>
            <a:cxnSpLocks noChangeShapeType="1"/>
            <a:stCxn id="95238" idx="6"/>
            <a:endCxn id="95235" idx="1"/>
          </p:cNvCxnSpPr>
          <p:nvPr/>
        </p:nvCxnSpPr>
        <p:spPr bwMode="auto">
          <a:xfrm>
            <a:off x="2628900" y="2817813"/>
            <a:ext cx="91440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45" name="AutoShape 13"/>
          <p:cNvCxnSpPr>
            <a:cxnSpLocks noChangeShapeType="1"/>
            <a:stCxn id="95240" idx="6"/>
            <a:endCxn id="95235" idx="3"/>
          </p:cNvCxnSpPr>
          <p:nvPr/>
        </p:nvCxnSpPr>
        <p:spPr bwMode="auto">
          <a:xfrm flipV="1">
            <a:off x="2914650" y="4503738"/>
            <a:ext cx="62865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46" name="AutoShape 14"/>
          <p:cNvCxnSpPr>
            <a:cxnSpLocks noChangeShapeType="1"/>
            <a:stCxn id="95235" idx="4"/>
            <a:endCxn id="95239" idx="0"/>
          </p:cNvCxnSpPr>
          <p:nvPr/>
        </p:nvCxnSpPr>
        <p:spPr bwMode="auto">
          <a:xfrm flipH="1">
            <a:off x="4498975" y="4724400"/>
            <a:ext cx="3810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47" name="AutoShape 15"/>
          <p:cNvCxnSpPr>
            <a:cxnSpLocks noChangeShapeType="1"/>
            <a:stCxn id="95236" idx="4"/>
            <a:endCxn id="95235" idx="0"/>
          </p:cNvCxnSpPr>
          <p:nvPr/>
        </p:nvCxnSpPr>
        <p:spPr bwMode="auto">
          <a:xfrm flipH="1">
            <a:off x="4537075" y="2781300"/>
            <a:ext cx="349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5248" name="ctl00_ContentPlaceHolder1_wucContentPicEmpty2_gvList_ctl08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88913"/>
            <a:ext cx="1685925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274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417638"/>
          </a:xfrm>
        </p:spPr>
        <p:txBody>
          <a:bodyPr/>
          <a:lstStyle/>
          <a:p>
            <a:pPr eaLnBrk="1" hangingPunct="1"/>
            <a:r>
              <a:rPr lang="en-US" altLang="zh-TW" sz="5400" b="1" i="1" smtClean="0"/>
              <a:t>       </a:t>
            </a:r>
            <a:r>
              <a:rPr lang="zh-TW" altLang="en-US" sz="5400" b="1" i="1" smtClean="0"/>
              <a:t>為生命加分</a:t>
            </a:r>
            <a:r>
              <a:rPr lang="zh-TW" altLang="en-US" sz="4000" b="1" i="1" smtClean="0"/>
              <a:t>（六年級）</a:t>
            </a:r>
          </a:p>
        </p:txBody>
      </p:sp>
      <p:sp>
        <p:nvSpPr>
          <p:cNvPr id="96259" name="Oval 3"/>
          <p:cNvSpPr>
            <a:spLocks noChangeArrowheads="1"/>
          </p:cNvSpPr>
          <p:nvPr/>
        </p:nvSpPr>
        <p:spPr bwMode="auto">
          <a:xfrm>
            <a:off x="3132138" y="3213100"/>
            <a:ext cx="28082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人與人</a:t>
            </a:r>
          </a:p>
        </p:txBody>
      </p:sp>
      <p:sp>
        <p:nvSpPr>
          <p:cNvPr id="96260" name="Oval 4"/>
          <p:cNvSpPr>
            <a:spLocks noChangeArrowheads="1"/>
          </p:cNvSpPr>
          <p:nvPr/>
        </p:nvSpPr>
        <p:spPr bwMode="auto">
          <a:xfrm>
            <a:off x="3419475" y="1557338"/>
            <a:ext cx="23034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000" b="1">
                <a:solidFill>
                  <a:srgbClr val="000000"/>
                </a:solidFill>
              </a:rPr>
              <a:t>可以請你跳支舞嗎</a:t>
            </a:r>
            <a:r>
              <a:rPr lang="en-US" altLang="zh-TW" sz="2000" b="1">
                <a:solidFill>
                  <a:srgbClr val="000000"/>
                </a:solidFill>
              </a:rPr>
              <a:t>﹖</a:t>
            </a:r>
          </a:p>
        </p:txBody>
      </p:sp>
      <p:sp>
        <p:nvSpPr>
          <p:cNvPr id="96261" name="Oval 5"/>
          <p:cNvSpPr>
            <a:spLocks noChangeArrowheads="1"/>
          </p:cNvSpPr>
          <p:nvPr/>
        </p:nvSpPr>
        <p:spPr bwMode="auto">
          <a:xfrm>
            <a:off x="6227763" y="1916113"/>
            <a:ext cx="2232025" cy="134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愛，我願意</a:t>
            </a:r>
          </a:p>
        </p:txBody>
      </p:sp>
      <p:sp>
        <p:nvSpPr>
          <p:cNvPr id="96262" name="Oval 6"/>
          <p:cNvSpPr>
            <a:spLocks noChangeArrowheads="1"/>
          </p:cNvSpPr>
          <p:nvPr/>
        </p:nvSpPr>
        <p:spPr bwMode="auto">
          <a:xfrm>
            <a:off x="468313" y="2205038"/>
            <a:ext cx="2160587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700" b="1">
                <a:solidFill>
                  <a:srgbClr val="000000"/>
                </a:solidFill>
              </a:rPr>
              <a:t>愛是恆久忍耐</a:t>
            </a:r>
          </a:p>
        </p:txBody>
      </p:sp>
      <p:sp>
        <p:nvSpPr>
          <p:cNvPr id="96263" name="Oval 7"/>
          <p:cNvSpPr>
            <a:spLocks noChangeArrowheads="1"/>
          </p:cNvSpPr>
          <p:nvPr/>
        </p:nvSpPr>
        <p:spPr bwMode="auto">
          <a:xfrm>
            <a:off x="3419475" y="5084763"/>
            <a:ext cx="21590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和平天使</a:t>
            </a:r>
          </a:p>
        </p:txBody>
      </p:sp>
      <p:sp>
        <p:nvSpPr>
          <p:cNvPr id="96264" name="Oval 8"/>
          <p:cNvSpPr>
            <a:spLocks noChangeArrowheads="1"/>
          </p:cNvSpPr>
          <p:nvPr/>
        </p:nvSpPr>
        <p:spPr bwMode="auto">
          <a:xfrm>
            <a:off x="827088" y="4076700"/>
            <a:ext cx="20875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舐犢情深</a:t>
            </a:r>
          </a:p>
        </p:txBody>
      </p:sp>
      <p:sp>
        <p:nvSpPr>
          <p:cNvPr id="96265" name="Oval 9"/>
          <p:cNvSpPr>
            <a:spLocks noChangeArrowheads="1"/>
          </p:cNvSpPr>
          <p:nvPr/>
        </p:nvSpPr>
        <p:spPr bwMode="auto">
          <a:xfrm>
            <a:off x="6516688" y="4149725"/>
            <a:ext cx="2159000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各行各業</a:t>
            </a:r>
          </a:p>
        </p:txBody>
      </p:sp>
      <p:cxnSp>
        <p:nvCxnSpPr>
          <p:cNvPr id="96266" name="AutoShape 10"/>
          <p:cNvCxnSpPr>
            <a:cxnSpLocks noChangeShapeType="1"/>
            <a:stCxn id="96259" idx="7"/>
            <a:endCxn id="96261" idx="3"/>
          </p:cNvCxnSpPr>
          <p:nvPr/>
        </p:nvCxnSpPr>
        <p:spPr bwMode="auto">
          <a:xfrm flipV="1">
            <a:off x="5529263" y="3065463"/>
            <a:ext cx="10255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267" name="AutoShape 11"/>
          <p:cNvCxnSpPr>
            <a:cxnSpLocks noChangeShapeType="1"/>
            <a:stCxn id="96259" idx="5"/>
            <a:endCxn id="96265" idx="2"/>
          </p:cNvCxnSpPr>
          <p:nvPr/>
        </p:nvCxnSpPr>
        <p:spPr bwMode="auto">
          <a:xfrm>
            <a:off x="5529263" y="4503738"/>
            <a:ext cx="98742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268" name="AutoShape 12"/>
          <p:cNvCxnSpPr>
            <a:cxnSpLocks noChangeShapeType="1"/>
            <a:stCxn id="96262" idx="6"/>
            <a:endCxn id="96259" idx="1"/>
          </p:cNvCxnSpPr>
          <p:nvPr/>
        </p:nvCxnSpPr>
        <p:spPr bwMode="auto">
          <a:xfrm>
            <a:off x="2628900" y="2817813"/>
            <a:ext cx="91440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269" name="AutoShape 13"/>
          <p:cNvCxnSpPr>
            <a:cxnSpLocks noChangeShapeType="1"/>
            <a:stCxn id="96264" idx="6"/>
            <a:endCxn id="96259" idx="3"/>
          </p:cNvCxnSpPr>
          <p:nvPr/>
        </p:nvCxnSpPr>
        <p:spPr bwMode="auto">
          <a:xfrm flipV="1">
            <a:off x="2914650" y="4503738"/>
            <a:ext cx="62865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270" name="AutoShape 14"/>
          <p:cNvCxnSpPr>
            <a:cxnSpLocks noChangeShapeType="1"/>
            <a:stCxn id="96259" idx="4"/>
            <a:endCxn id="96263" idx="0"/>
          </p:cNvCxnSpPr>
          <p:nvPr/>
        </p:nvCxnSpPr>
        <p:spPr bwMode="auto">
          <a:xfrm flipH="1">
            <a:off x="4498975" y="4724400"/>
            <a:ext cx="3810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271" name="AutoShape 15"/>
          <p:cNvCxnSpPr>
            <a:cxnSpLocks noChangeShapeType="1"/>
            <a:stCxn id="96260" idx="4"/>
            <a:endCxn id="96259" idx="0"/>
          </p:cNvCxnSpPr>
          <p:nvPr/>
        </p:nvCxnSpPr>
        <p:spPr bwMode="auto">
          <a:xfrm flipH="1">
            <a:off x="4537075" y="2781300"/>
            <a:ext cx="349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6272" name="ctl00_ContentPlaceHolder1_wucContentPicEmpty2_gvList_ctl08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88913"/>
            <a:ext cx="1685925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087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417638"/>
          </a:xfrm>
        </p:spPr>
        <p:txBody>
          <a:bodyPr/>
          <a:lstStyle/>
          <a:p>
            <a:pPr eaLnBrk="1" hangingPunct="1"/>
            <a:r>
              <a:rPr lang="en-US" altLang="zh-TW" sz="5400" b="1" i="1" smtClean="0"/>
              <a:t>       </a:t>
            </a:r>
            <a:r>
              <a:rPr lang="zh-TW" altLang="en-US" sz="5400" b="1" i="1" smtClean="0"/>
              <a:t>為生命加分</a:t>
            </a:r>
            <a:r>
              <a:rPr lang="zh-TW" altLang="en-US" sz="4000" b="1" i="1" smtClean="0"/>
              <a:t>（六年級）</a:t>
            </a:r>
          </a:p>
        </p:txBody>
      </p:sp>
      <p:sp>
        <p:nvSpPr>
          <p:cNvPr id="97283" name="Oval 3"/>
          <p:cNvSpPr>
            <a:spLocks noChangeArrowheads="1"/>
          </p:cNvSpPr>
          <p:nvPr/>
        </p:nvSpPr>
        <p:spPr bwMode="auto">
          <a:xfrm>
            <a:off x="3132138" y="3213100"/>
            <a:ext cx="28082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人與環境</a:t>
            </a:r>
          </a:p>
        </p:txBody>
      </p:sp>
      <p:sp>
        <p:nvSpPr>
          <p:cNvPr id="97284" name="Oval 4"/>
          <p:cNvSpPr>
            <a:spLocks noChangeArrowheads="1"/>
          </p:cNvSpPr>
          <p:nvPr/>
        </p:nvSpPr>
        <p:spPr bwMode="auto">
          <a:xfrm>
            <a:off x="3419475" y="1557338"/>
            <a:ext cx="23034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000" b="1">
                <a:solidFill>
                  <a:srgbClr val="000000"/>
                </a:solidFill>
              </a:rPr>
              <a:t>不可思議的植物生活</a:t>
            </a:r>
          </a:p>
        </p:txBody>
      </p:sp>
      <p:sp>
        <p:nvSpPr>
          <p:cNvPr id="97285" name="Oval 5"/>
          <p:cNvSpPr>
            <a:spLocks noChangeArrowheads="1"/>
          </p:cNvSpPr>
          <p:nvPr/>
        </p:nvSpPr>
        <p:spPr bwMode="auto">
          <a:xfrm>
            <a:off x="6227763" y="1916113"/>
            <a:ext cx="2232025" cy="134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校園植物地圖</a:t>
            </a:r>
          </a:p>
        </p:txBody>
      </p:sp>
      <p:sp>
        <p:nvSpPr>
          <p:cNvPr id="97286" name="Oval 6"/>
          <p:cNvSpPr>
            <a:spLocks noChangeArrowheads="1"/>
          </p:cNvSpPr>
          <p:nvPr/>
        </p:nvSpPr>
        <p:spPr bwMode="auto">
          <a:xfrm>
            <a:off x="468313" y="2205038"/>
            <a:ext cx="2160587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700" b="1">
                <a:solidFill>
                  <a:srgbClr val="000000"/>
                </a:solidFill>
              </a:rPr>
              <a:t>永續家園</a:t>
            </a:r>
          </a:p>
        </p:txBody>
      </p:sp>
      <p:sp>
        <p:nvSpPr>
          <p:cNvPr id="97287" name="Oval 7"/>
          <p:cNvSpPr>
            <a:spLocks noChangeArrowheads="1"/>
          </p:cNvSpPr>
          <p:nvPr/>
        </p:nvSpPr>
        <p:spPr bwMode="auto">
          <a:xfrm>
            <a:off x="3419475" y="5084763"/>
            <a:ext cx="21590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慢郎中</a:t>
            </a:r>
            <a:r>
              <a:rPr lang="en-US" altLang="zh-TW" sz="2400" b="1">
                <a:solidFill>
                  <a:srgbClr val="000000"/>
                </a:solidFill>
              </a:rPr>
              <a:t>—snail</a:t>
            </a:r>
          </a:p>
        </p:txBody>
      </p:sp>
      <p:sp>
        <p:nvSpPr>
          <p:cNvPr id="97288" name="Oval 8"/>
          <p:cNvSpPr>
            <a:spLocks noChangeArrowheads="1"/>
          </p:cNvSpPr>
          <p:nvPr/>
        </p:nvSpPr>
        <p:spPr bwMode="auto">
          <a:xfrm>
            <a:off x="827088" y="4076700"/>
            <a:ext cx="20875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明天過後</a:t>
            </a:r>
          </a:p>
        </p:txBody>
      </p:sp>
      <p:sp>
        <p:nvSpPr>
          <p:cNvPr id="97289" name="Oval 9"/>
          <p:cNvSpPr>
            <a:spLocks noChangeArrowheads="1"/>
          </p:cNvSpPr>
          <p:nvPr/>
        </p:nvSpPr>
        <p:spPr bwMode="auto">
          <a:xfrm>
            <a:off x="6516688" y="4149725"/>
            <a:ext cx="2159000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 b="1">
                <a:solidFill>
                  <a:srgbClr val="000000"/>
                </a:solidFill>
              </a:rPr>
              <a:t>揭開蝙輻的神秘面紗</a:t>
            </a:r>
          </a:p>
        </p:txBody>
      </p:sp>
      <p:cxnSp>
        <p:nvCxnSpPr>
          <p:cNvPr id="97290" name="AutoShape 10"/>
          <p:cNvCxnSpPr>
            <a:cxnSpLocks noChangeShapeType="1"/>
            <a:stCxn id="97283" idx="7"/>
            <a:endCxn id="97285" idx="3"/>
          </p:cNvCxnSpPr>
          <p:nvPr/>
        </p:nvCxnSpPr>
        <p:spPr bwMode="auto">
          <a:xfrm flipV="1">
            <a:off x="5529263" y="3065463"/>
            <a:ext cx="10255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291" name="AutoShape 11"/>
          <p:cNvCxnSpPr>
            <a:cxnSpLocks noChangeShapeType="1"/>
            <a:stCxn id="97283" idx="5"/>
            <a:endCxn id="97289" idx="2"/>
          </p:cNvCxnSpPr>
          <p:nvPr/>
        </p:nvCxnSpPr>
        <p:spPr bwMode="auto">
          <a:xfrm>
            <a:off x="5529263" y="4503738"/>
            <a:ext cx="98742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292" name="AutoShape 12"/>
          <p:cNvCxnSpPr>
            <a:cxnSpLocks noChangeShapeType="1"/>
            <a:stCxn id="97286" idx="6"/>
            <a:endCxn id="97283" idx="1"/>
          </p:cNvCxnSpPr>
          <p:nvPr/>
        </p:nvCxnSpPr>
        <p:spPr bwMode="auto">
          <a:xfrm>
            <a:off x="2628900" y="2817813"/>
            <a:ext cx="91440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293" name="AutoShape 13"/>
          <p:cNvCxnSpPr>
            <a:cxnSpLocks noChangeShapeType="1"/>
            <a:stCxn id="97288" idx="6"/>
            <a:endCxn id="97283" idx="3"/>
          </p:cNvCxnSpPr>
          <p:nvPr/>
        </p:nvCxnSpPr>
        <p:spPr bwMode="auto">
          <a:xfrm flipV="1">
            <a:off x="2914650" y="4503738"/>
            <a:ext cx="62865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294" name="AutoShape 14"/>
          <p:cNvCxnSpPr>
            <a:cxnSpLocks noChangeShapeType="1"/>
            <a:stCxn id="97283" idx="4"/>
            <a:endCxn id="97287" idx="0"/>
          </p:cNvCxnSpPr>
          <p:nvPr/>
        </p:nvCxnSpPr>
        <p:spPr bwMode="auto">
          <a:xfrm flipH="1">
            <a:off x="4498975" y="4724400"/>
            <a:ext cx="3810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295" name="AutoShape 15"/>
          <p:cNvCxnSpPr>
            <a:cxnSpLocks noChangeShapeType="1"/>
            <a:stCxn id="97284" idx="4"/>
            <a:endCxn id="97283" idx="0"/>
          </p:cNvCxnSpPr>
          <p:nvPr/>
        </p:nvCxnSpPr>
        <p:spPr bwMode="auto">
          <a:xfrm flipH="1">
            <a:off x="4537075" y="2781300"/>
            <a:ext cx="349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7296" name="ctl00_ContentPlaceHolder1_wucContentPicEmpty2_gvList_ctl08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88913"/>
            <a:ext cx="1685925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64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417638"/>
          </a:xfrm>
        </p:spPr>
        <p:txBody>
          <a:bodyPr/>
          <a:lstStyle/>
          <a:p>
            <a:pPr eaLnBrk="1" hangingPunct="1"/>
            <a:r>
              <a:rPr lang="en-US" altLang="zh-TW" sz="5400" b="1" i="1" smtClean="0"/>
              <a:t>       </a:t>
            </a:r>
            <a:r>
              <a:rPr lang="zh-TW" altLang="en-US" sz="5400" b="1" i="1" smtClean="0"/>
              <a:t>為生命加分</a:t>
            </a:r>
            <a:r>
              <a:rPr lang="zh-TW" altLang="en-US" sz="4000" b="1" i="1" smtClean="0"/>
              <a:t>（六年級）</a:t>
            </a:r>
          </a:p>
        </p:txBody>
      </p:sp>
      <p:sp>
        <p:nvSpPr>
          <p:cNvPr id="98307" name="Oval 3"/>
          <p:cNvSpPr>
            <a:spLocks noChangeArrowheads="1"/>
          </p:cNvSpPr>
          <p:nvPr/>
        </p:nvSpPr>
        <p:spPr bwMode="auto">
          <a:xfrm>
            <a:off x="3132138" y="3213100"/>
            <a:ext cx="28082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人與宇宙</a:t>
            </a:r>
          </a:p>
        </p:txBody>
      </p:sp>
      <p:sp>
        <p:nvSpPr>
          <p:cNvPr id="98308" name="Oval 4"/>
          <p:cNvSpPr>
            <a:spLocks noChangeArrowheads="1"/>
          </p:cNvSpPr>
          <p:nvPr/>
        </p:nvSpPr>
        <p:spPr bwMode="auto">
          <a:xfrm>
            <a:off x="3419475" y="1557338"/>
            <a:ext cx="23034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在愛裡面</a:t>
            </a:r>
          </a:p>
        </p:txBody>
      </p:sp>
      <p:sp>
        <p:nvSpPr>
          <p:cNvPr id="98309" name="Oval 5"/>
          <p:cNvSpPr>
            <a:spLocks noChangeArrowheads="1"/>
          </p:cNvSpPr>
          <p:nvPr/>
        </p:nvSpPr>
        <p:spPr bwMode="auto">
          <a:xfrm>
            <a:off x="6227763" y="1916113"/>
            <a:ext cx="2232025" cy="134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真愛無敵</a:t>
            </a:r>
          </a:p>
        </p:txBody>
      </p:sp>
      <p:sp>
        <p:nvSpPr>
          <p:cNvPr id="98310" name="Oval 6"/>
          <p:cNvSpPr>
            <a:spLocks noChangeArrowheads="1"/>
          </p:cNvSpPr>
          <p:nvPr/>
        </p:nvSpPr>
        <p:spPr bwMode="auto">
          <a:xfrm>
            <a:off x="468313" y="2205038"/>
            <a:ext cx="2160587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000" b="1">
                <a:solidFill>
                  <a:srgbClr val="000000"/>
                </a:solidFill>
              </a:rPr>
              <a:t>把我所有的都給你</a:t>
            </a:r>
          </a:p>
        </p:txBody>
      </p:sp>
      <p:sp>
        <p:nvSpPr>
          <p:cNvPr id="98311" name="Oval 7"/>
          <p:cNvSpPr>
            <a:spLocks noChangeArrowheads="1"/>
          </p:cNvSpPr>
          <p:nvPr/>
        </p:nvSpPr>
        <p:spPr bwMode="auto">
          <a:xfrm>
            <a:off x="3419475" y="5084763"/>
            <a:ext cx="21590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沙灘上的腳印</a:t>
            </a:r>
          </a:p>
        </p:txBody>
      </p:sp>
      <p:sp>
        <p:nvSpPr>
          <p:cNvPr id="98312" name="Oval 8"/>
          <p:cNvSpPr>
            <a:spLocks noChangeArrowheads="1"/>
          </p:cNvSpPr>
          <p:nvPr/>
        </p:nvSpPr>
        <p:spPr bwMode="auto">
          <a:xfrm>
            <a:off x="827088" y="4076700"/>
            <a:ext cx="20875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600" b="1">
                <a:solidFill>
                  <a:srgbClr val="000000"/>
                </a:solidFill>
              </a:rPr>
              <a:t>心中真有平安</a:t>
            </a:r>
          </a:p>
        </p:txBody>
      </p:sp>
      <p:sp>
        <p:nvSpPr>
          <p:cNvPr id="98313" name="Oval 9"/>
          <p:cNvSpPr>
            <a:spLocks noChangeArrowheads="1"/>
          </p:cNvSpPr>
          <p:nvPr/>
        </p:nvSpPr>
        <p:spPr bwMode="auto">
          <a:xfrm>
            <a:off x="6516688" y="4149725"/>
            <a:ext cx="2159000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愛之手</a:t>
            </a:r>
          </a:p>
        </p:txBody>
      </p:sp>
      <p:cxnSp>
        <p:nvCxnSpPr>
          <p:cNvPr id="98314" name="AutoShape 10"/>
          <p:cNvCxnSpPr>
            <a:cxnSpLocks noChangeShapeType="1"/>
            <a:stCxn id="98307" idx="7"/>
            <a:endCxn id="98309" idx="3"/>
          </p:cNvCxnSpPr>
          <p:nvPr/>
        </p:nvCxnSpPr>
        <p:spPr bwMode="auto">
          <a:xfrm flipV="1">
            <a:off x="5529263" y="3065463"/>
            <a:ext cx="10255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315" name="AutoShape 11"/>
          <p:cNvCxnSpPr>
            <a:cxnSpLocks noChangeShapeType="1"/>
            <a:stCxn id="98307" idx="5"/>
            <a:endCxn id="98313" idx="2"/>
          </p:cNvCxnSpPr>
          <p:nvPr/>
        </p:nvCxnSpPr>
        <p:spPr bwMode="auto">
          <a:xfrm>
            <a:off x="5529263" y="4503738"/>
            <a:ext cx="98742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316" name="AutoShape 12"/>
          <p:cNvCxnSpPr>
            <a:cxnSpLocks noChangeShapeType="1"/>
            <a:stCxn id="98310" idx="6"/>
            <a:endCxn id="98307" idx="1"/>
          </p:cNvCxnSpPr>
          <p:nvPr/>
        </p:nvCxnSpPr>
        <p:spPr bwMode="auto">
          <a:xfrm>
            <a:off x="2628900" y="2817813"/>
            <a:ext cx="91440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317" name="AutoShape 13"/>
          <p:cNvCxnSpPr>
            <a:cxnSpLocks noChangeShapeType="1"/>
            <a:stCxn id="98312" idx="6"/>
            <a:endCxn id="98307" idx="3"/>
          </p:cNvCxnSpPr>
          <p:nvPr/>
        </p:nvCxnSpPr>
        <p:spPr bwMode="auto">
          <a:xfrm flipV="1">
            <a:off x="2914650" y="4503738"/>
            <a:ext cx="62865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318" name="AutoShape 14"/>
          <p:cNvCxnSpPr>
            <a:cxnSpLocks noChangeShapeType="1"/>
            <a:stCxn id="98307" idx="4"/>
            <a:endCxn id="98311" idx="0"/>
          </p:cNvCxnSpPr>
          <p:nvPr/>
        </p:nvCxnSpPr>
        <p:spPr bwMode="auto">
          <a:xfrm flipH="1">
            <a:off x="4498975" y="4724400"/>
            <a:ext cx="3810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319" name="AutoShape 15"/>
          <p:cNvCxnSpPr>
            <a:cxnSpLocks noChangeShapeType="1"/>
            <a:stCxn id="98308" idx="4"/>
            <a:endCxn id="98307" idx="0"/>
          </p:cNvCxnSpPr>
          <p:nvPr/>
        </p:nvCxnSpPr>
        <p:spPr bwMode="auto">
          <a:xfrm flipH="1">
            <a:off x="4537075" y="2781300"/>
            <a:ext cx="349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8320" name="ctl00_ContentPlaceHolder1_wucContentPicEmpty2_gvList_ctl08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88913"/>
            <a:ext cx="1685925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898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5400" b="1" i="1" smtClean="0"/>
              <a:t>       </a:t>
            </a:r>
            <a:r>
              <a:rPr lang="zh-TW" altLang="en-US" sz="5400" b="1" i="1" smtClean="0"/>
              <a:t>為生命加分</a:t>
            </a:r>
            <a:r>
              <a:rPr lang="zh-TW" altLang="en-US" sz="4000" b="1" i="1" smtClean="0"/>
              <a:t>（幼兒級）</a:t>
            </a:r>
          </a:p>
        </p:txBody>
      </p:sp>
      <p:sp>
        <p:nvSpPr>
          <p:cNvPr id="71683" name="Oval 3"/>
          <p:cNvSpPr>
            <a:spLocks noChangeArrowheads="1"/>
          </p:cNvSpPr>
          <p:nvPr/>
        </p:nvSpPr>
        <p:spPr bwMode="auto">
          <a:xfrm>
            <a:off x="3132138" y="3213100"/>
            <a:ext cx="28082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人與人</a:t>
            </a:r>
          </a:p>
        </p:txBody>
      </p:sp>
      <p:sp>
        <p:nvSpPr>
          <p:cNvPr id="71684" name="Oval 4"/>
          <p:cNvSpPr>
            <a:spLocks noChangeArrowheads="1"/>
          </p:cNvSpPr>
          <p:nvPr/>
        </p:nvSpPr>
        <p:spPr bwMode="auto">
          <a:xfrm>
            <a:off x="3419475" y="1557338"/>
            <a:ext cx="23034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和我玩好嗎</a:t>
            </a:r>
            <a:r>
              <a:rPr lang="zh-TW" altLang="en-US" sz="1800" b="1">
                <a:solidFill>
                  <a:srgbClr val="000000"/>
                </a:solidFill>
              </a:rPr>
              <a:t>？</a:t>
            </a:r>
          </a:p>
        </p:txBody>
      </p:sp>
      <p:sp>
        <p:nvSpPr>
          <p:cNvPr id="71685" name="Oval 5"/>
          <p:cNvSpPr>
            <a:spLocks noChangeArrowheads="1"/>
          </p:cNvSpPr>
          <p:nvPr/>
        </p:nvSpPr>
        <p:spPr bwMode="auto">
          <a:xfrm>
            <a:off x="6227763" y="1916113"/>
            <a:ext cx="2232025" cy="134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大家一起來</a:t>
            </a:r>
          </a:p>
        </p:txBody>
      </p:sp>
      <p:sp>
        <p:nvSpPr>
          <p:cNvPr id="71686" name="Oval 6"/>
          <p:cNvSpPr>
            <a:spLocks noChangeArrowheads="1"/>
          </p:cNvSpPr>
          <p:nvPr/>
        </p:nvSpPr>
        <p:spPr bwMode="auto">
          <a:xfrm>
            <a:off x="468313" y="2205038"/>
            <a:ext cx="2160587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好好說話</a:t>
            </a:r>
          </a:p>
        </p:txBody>
      </p:sp>
      <p:sp>
        <p:nvSpPr>
          <p:cNvPr id="71687" name="Oval 7"/>
          <p:cNvSpPr>
            <a:spLocks noChangeArrowheads="1"/>
          </p:cNvSpPr>
          <p:nvPr/>
        </p:nvSpPr>
        <p:spPr bwMode="auto">
          <a:xfrm>
            <a:off x="3419475" y="5084763"/>
            <a:ext cx="21590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600" b="1">
                <a:solidFill>
                  <a:srgbClr val="000000"/>
                </a:solidFill>
              </a:rPr>
              <a:t>遵守遊戲規則</a:t>
            </a:r>
          </a:p>
        </p:txBody>
      </p:sp>
      <p:sp>
        <p:nvSpPr>
          <p:cNvPr id="71688" name="Oval 8"/>
          <p:cNvSpPr>
            <a:spLocks noChangeArrowheads="1"/>
          </p:cNvSpPr>
          <p:nvPr/>
        </p:nvSpPr>
        <p:spPr bwMode="auto">
          <a:xfrm>
            <a:off x="827088" y="4076700"/>
            <a:ext cx="20875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用愛心說實話</a:t>
            </a:r>
          </a:p>
        </p:txBody>
      </p:sp>
      <p:sp>
        <p:nvSpPr>
          <p:cNvPr id="71689" name="Oval 9"/>
          <p:cNvSpPr>
            <a:spLocks noChangeArrowheads="1"/>
          </p:cNvSpPr>
          <p:nvPr/>
        </p:nvSpPr>
        <p:spPr bwMode="auto">
          <a:xfrm>
            <a:off x="6516688" y="4149725"/>
            <a:ext cx="2159000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好哥哥好姊姊</a:t>
            </a:r>
          </a:p>
        </p:txBody>
      </p:sp>
      <p:cxnSp>
        <p:nvCxnSpPr>
          <p:cNvPr id="71690" name="AutoShape 10"/>
          <p:cNvCxnSpPr>
            <a:cxnSpLocks noChangeShapeType="1"/>
            <a:stCxn id="71683" idx="7"/>
            <a:endCxn id="71685" idx="3"/>
          </p:cNvCxnSpPr>
          <p:nvPr/>
        </p:nvCxnSpPr>
        <p:spPr bwMode="auto">
          <a:xfrm flipV="1">
            <a:off x="5529263" y="3065463"/>
            <a:ext cx="10255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691" name="AutoShape 11"/>
          <p:cNvCxnSpPr>
            <a:cxnSpLocks noChangeShapeType="1"/>
            <a:stCxn id="71683" idx="5"/>
            <a:endCxn id="71689" idx="2"/>
          </p:cNvCxnSpPr>
          <p:nvPr/>
        </p:nvCxnSpPr>
        <p:spPr bwMode="auto">
          <a:xfrm>
            <a:off x="5529263" y="4503738"/>
            <a:ext cx="98742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692" name="AutoShape 12"/>
          <p:cNvCxnSpPr>
            <a:cxnSpLocks noChangeShapeType="1"/>
            <a:stCxn id="71686" idx="6"/>
            <a:endCxn id="71683" idx="1"/>
          </p:cNvCxnSpPr>
          <p:nvPr/>
        </p:nvCxnSpPr>
        <p:spPr bwMode="auto">
          <a:xfrm>
            <a:off x="2628900" y="2817813"/>
            <a:ext cx="91440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693" name="AutoShape 13"/>
          <p:cNvCxnSpPr>
            <a:cxnSpLocks noChangeShapeType="1"/>
            <a:stCxn id="71688" idx="6"/>
            <a:endCxn id="71683" idx="3"/>
          </p:cNvCxnSpPr>
          <p:nvPr/>
        </p:nvCxnSpPr>
        <p:spPr bwMode="auto">
          <a:xfrm flipV="1">
            <a:off x="2914650" y="4503738"/>
            <a:ext cx="62865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694" name="AutoShape 14"/>
          <p:cNvCxnSpPr>
            <a:cxnSpLocks noChangeShapeType="1"/>
            <a:stCxn id="71683" idx="4"/>
            <a:endCxn id="71687" idx="0"/>
          </p:cNvCxnSpPr>
          <p:nvPr/>
        </p:nvCxnSpPr>
        <p:spPr bwMode="auto">
          <a:xfrm flipH="1">
            <a:off x="4498975" y="4724400"/>
            <a:ext cx="3810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695" name="AutoShape 15"/>
          <p:cNvCxnSpPr>
            <a:cxnSpLocks noChangeShapeType="1"/>
            <a:stCxn id="71684" idx="4"/>
            <a:endCxn id="71683" idx="0"/>
          </p:cNvCxnSpPr>
          <p:nvPr/>
        </p:nvCxnSpPr>
        <p:spPr bwMode="auto">
          <a:xfrm flipH="1">
            <a:off x="4537075" y="2781300"/>
            <a:ext cx="349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71696" name="ctl00_ContentPlaceHolder1_wucContentPicEmpty2_gvList_ctl02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88913"/>
            <a:ext cx="14287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012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5400" b="1" i="1" smtClean="0"/>
              <a:t>       </a:t>
            </a:r>
            <a:r>
              <a:rPr lang="zh-TW" altLang="en-US" sz="5400" b="1" i="1" smtClean="0"/>
              <a:t>為生命加分</a:t>
            </a:r>
            <a:r>
              <a:rPr lang="zh-TW" altLang="en-US" sz="4000" b="1" i="1" smtClean="0"/>
              <a:t>（幼兒級）</a:t>
            </a:r>
          </a:p>
        </p:txBody>
      </p:sp>
      <p:sp>
        <p:nvSpPr>
          <p:cNvPr id="72707" name="Oval 3"/>
          <p:cNvSpPr>
            <a:spLocks noChangeArrowheads="1"/>
          </p:cNvSpPr>
          <p:nvPr/>
        </p:nvSpPr>
        <p:spPr bwMode="auto">
          <a:xfrm>
            <a:off x="3132138" y="3213100"/>
            <a:ext cx="28082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人與環境</a:t>
            </a:r>
          </a:p>
        </p:txBody>
      </p:sp>
      <p:sp>
        <p:nvSpPr>
          <p:cNvPr id="72708" name="Oval 4"/>
          <p:cNvSpPr>
            <a:spLocks noChangeArrowheads="1"/>
          </p:cNvSpPr>
          <p:nvPr/>
        </p:nvSpPr>
        <p:spPr bwMode="auto">
          <a:xfrm>
            <a:off x="3419475" y="1557338"/>
            <a:ext cx="23034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花花世界</a:t>
            </a:r>
          </a:p>
        </p:txBody>
      </p:sp>
      <p:sp>
        <p:nvSpPr>
          <p:cNvPr id="72709" name="Oval 5"/>
          <p:cNvSpPr>
            <a:spLocks noChangeArrowheads="1"/>
          </p:cNvSpPr>
          <p:nvPr/>
        </p:nvSpPr>
        <p:spPr bwMode="auto">
          <a:xfrm>
            <a:off x="6227763" y="1916113"/>
            <a:ext cx="2232025" cy="134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水果大不同</a:t>
            </a:r>
          </a:p>
        </p:txBody>
      </p:sp>
      <p:sp>
        <p:nvSpPr>
          <p:cNvPr id="72710" name="Oval 6"/>
          <p:cNvSpPr>
            <a:spLocks noChangeArrowheads="1"/>
          </p:cNvSpPr>
          <p:nvPr/>
        </p:nvSpPr>
        <p:spPr bwMode="auto">
          <a:xfrm>
            <a:off x="468313" y="2205038"/>
            <a:ext cx="2160587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大自然的寶藏</a:t>
            </a:r>
          </a:p>
        </p:txBody>
      </p:sp>
      <p:sp>
        <p:nvSpPr>
          <p:cNvPr id="72711" name="Oval 7"/>
          <p:cNvSpPr>
            <a:spLocks noChangeArrowheads="1"/>
          </p:cNvSpPr>
          <p:nvPr/>
        </p:nvSpPr>
        <p:spPr bwMode="auto">
          <a:xfrm>
            <a:off x="3419475" y="5084763"/>
            <a:ext cx="21590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600" b="1">
                <a:solidFill>
                  <a:srgbClr val="000000"/>
                </a:solidFill>
              </a:rPr>
              <a:t>動物運動會</a:t>
            </a:r>
          </a:p>
        </p:txBody>
      </p:sp>
      <p:sp>
        <p:nvSpPr>
          <p:cNvPr id="72712" name="Oval 8"/>
          <p:cNvSpPr>
            <a:spLocks noChangeArrowheads="1"/>
          </p:cNvSpPr>
          <p:nvPr/>
        </p:nvSpPr>
        <p:spPr bwMode="auto">
          <a:xfrm>
            <a:off x="827088" y="4076700"/>
            <a:ext cx="20875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最後的森林</a:t>
            </a:r>
          </a:p>
        </p:txBody>
      </p:sp>
      <p:sp>
        <p:nvSpPr>
          <p:cNvPr id="72713" name="Oval 9"/>
          <p:cNvSpPr>
            <a:spLocks noChangeArrowheads="1"/>
          </p:cNvSpPr>
          <p:nvPr/>
        </p:nvSpPr>
        <p:spPr bwMode="auto">
          <a:xfrm>
            <a:off x="6516688" y="4149725"/>
            <a:ext cx="2159000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美麗的外衣</a:t>
            </a:r>
          </a:p>
        </p:txBody>
      </p:sp>
      <p:cxnSp>
        <p:nvCxnSpPr>
          <p:cNvPr id="72714" name="AutoShape 10"/>
          <p:cNvCxnSpPr>
            <a:cxnSpLocks noChangeShapeType="1"/>
            <a:stCxn id="72707" idx="7"/>
            <a:endCxn id="72709" idx="3"/>
          </p:cNvCxnSpPr>
          <p:nvPr/>
        </p:nvCxnSpPr>
        <p:spPr bwMode="auto">
          <a:xfrm flipV="1">
            <a:off x="5529263" y="3065463"/>
            <a:ext cx="10255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15" name="AutoShape 11"/>
          <p:cNvCxnSpPr>
            <a:cxnSpLocks noChangeShapeType="1"/>
            <a:stCxn id="72707" idx="5"/>
            <a:endCxn id="72713" idx="2"/>
          </p:cNvCxnSpPr>
          <p:nvPr/>
        </p:nvCxnSpPr>
        <p:spPr bwMode="auto">
          <a:xfrm>
            <a:off x="5529263" y="4503738"/>
            <a:ext cx="98742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16" name="AutoShape 12"/>
          <p:cNvCxnSpPr>
            <a:cxnSpLocks noChangeShapeType="1"/>
            <a:stCxn id="72710" idx="6"/>
            <a:endCxn id="72707" idx="1"/>
          </p:cNvCxnSpPr>
          <p:nvPr/>
        </p:nvCxnSpPr>
        <p:spPr bwMode="auto">
          <a:xfrm>
            <a:off x="2628900" y="2817813"/>
            <a:ext cx="91440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17" name="AutoShape 13"/>
          <p:cNvCxnSpPr>
            <a:cxnSpLocks noChangeShapeType="1"/>
            <a:stCxn id="72712" idx="6"/>
            <a:endCxn id="72707" idx="3"/>
          </p:cNvCxnSpPr>
          <p:nvPr/>
        </p:nvCxnSpPr>
        <p:spPr bwMode="auto">
          <a:xfrm flipV="1">
            <a:off x="2914650" y="4503738"/>
            <a:ext cx="62865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18" name="AutoShape 14"/>
          <p:cNvCxnSpPr>
            <a:cxnSpLocks noChangeShapeType="1"/>
            <a:stCxn id="72707" idx="4"/>
            <a:endCxn id="72711" idx="0"/>
          </p:cNvCxnSpPr>
          <p:nvPr/>
        </p:nvCxnSpPr>
        <p:spPr bwMode="auto">
          <a:xfrm flipH="1">
            <a:off x="4498975" y="4724400"/>
            <a:ext cx="3810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19" name="AutoShape 15"/>
          <p:cNvCxnSpPr>
            <a:cxnSpLocks noChangeShapeType="1"/>
            <a:stCxn id="72708" idx="4"/>
            <a:endCxn id="72707" idx="0"/>
          </p:cNvCxnSpPr>
          <p:nvPr/>
        </p:nvCxnSpPr>
        <p:spPr bwMode="auto">
          <a:xfrm flipH="1">
            <a:off x="4537075" y="2781300"/>
            <a:ext cx="349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72720" name="ctl00_ContentPlaceHolder1_wucContentPicEmpty2_gvList_ctl02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88913"/>
            <a:ext cx="14287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037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5400" b="1" i="1" smtClean="0"/>
              <a:t>       </a:t>
            </a:r>
            <a:r>
              <a:rPr lang="zh-TW" altLang="en-US" sz="5400" b="1" i="1" smtClean="0"/>
              <a:t>為生命加分</a:t>
            </a:r>
            <a:r>
              <a:rPr lang="zh-TW" altLang="en-US" sz="4000" b="1" i="1" smtClean="0"/>
              <a:t>（幼兒級）</a:t>
            </a:r>
          </a:p>
        </p:txBody>
      </p:sp>
      <p:sp>
        <p:nvSpPr>
          <p:cNvPr id="73731" name="Oval 3"/>
          <p:cNvSpPr>
            <a:spLocks noChangeArrowheads="1"/>
          </p:cNvSpPr>
          <p:nvPr/>
        </p:nvSpPr>
        <p:spPr bwMode="auto">
          <a:xfrm>
            <a:off x="3132138" y="3213100"/>
            <a:ext cx="28082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人與宇宙</a:t>
            </a:r>
          </a:p>
        </p:txBody>
      </p:sp>
      <p:sp>
        <p:nvSpPr>
          <p:cNvPr id="73732" name="Oval 4"/>
          <p:cNvSpPr>
            <a:spLocks noChangeArrowheads="1"/>
          </p:cNvSpPr>
          <p:nvPr/>
        </p:nvSpPr>
        <p:spPr bwMode="auto">
          <a:xfrm>
            <a:off x="3419475" y="1557338"/>
            <a:ext cx="23034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忙碌的寶寶</a:t>
            </a:r>
          </a:p>
        </p:txBody>
      </p:sp>
      <p:sp>
        <p:nvSpPr>
          <p:cNvPr id="73733" name="Oval 5"/>
          <p:cNvSpPr>
            <a:spLocks noChangeArrowheads="1"/>
          </p:cNvSpPr>
          <p:nvPr/>
        </p:nvSpPr>
        <p:spPr bwMode="auto">
          <a:xfrm>
            <a:off x="6227763" y="1916113"/>
            <a:ext cx="2232025" cy="134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我跟你不一樣</a:t>
            </a:r>
          </a:p>
        </p:txBody>
      </p:sp>
      <p:sp>
        <p:nvSpPr>
          <p:cNvPr id="73734" name="Oval 6"/>
          <p:cNvSpPr>
            <a:spLocks noChangeArrowheads="1"/>
          </p:cNvSpPr>
          <p:nvPr/>
        </p:nvSpPr>
        <p:spPr bwMode="auto">
          <a:xfrm>
            <a:off x="468313" y="2205038"/>
            <a:ext cx="2160587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精采過一生</a:t>
            </a:r>
          </a:p>
        </p:txBody>
      </p:sp>
      <p:sp>
        <p:nvSpPr>
          <p:cNvPr id="73735" name="Oval 7"/>
          <p:cNvSpPr>
            <a:spLocks noChangeArrowheads="1"/>
          </p:cNvSpPr>
          <p:nvPr/>
        </p:nvSpPr>
        <p:spPr bwMode="auto">
          <a:xfrm>
            <a:off x="3419475" y="5084763"/>
            <a:ext cx="21590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600" b="1">
                <a:solidFill>
                  <a:srgbClr val="000000"/>
                </a:solidFill>
              </a:rPr>
              <a:t>生命小鬥士</a:t>
            </a:r>
          </a:p>
        </p:txBody>
      </p:sp>
      <p:sp>
        <p:nvSpPr>
          <p:cNvPr id="73736" name="Oval 8"/>
          <p:cNvSpPr>
            <a:spLocks noChangeArrowheads="1"/>
          </p:cNvSpPr>
          <p:nvPr/>
        </p:nvSpPr>
        <p:spPr bwMode="auto">
          <a:xfrm>
            <a:off x="827088" y="4076700"/>
            <a:ext cx="20875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生命永遠美好</a:t>
            </a:r>
          </a:p>
        </p:txBody>
      </p:sp>
      <p:sp>
        <p:nvSpPr>
          <p:cNvPr id="73737" name="Oval 9"/>
          <p:cNvSpPr>
            <a:spLocks noChangeArrowheads="1"/>
          </p:cNvSpPr>
          <p:nvPr/>
        </p:nvSpPr>
        <p:spPr bwMode="auto">
          <a:xfrm>
            <a:off x="6516688" y="4149725"/>
            <a:ext cx="2159000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媽媽沒告訴我</a:t>
            </a:r>
          </a:p>
        </p:txBody>
      </p:sp>
      <p:cxnSp>
        <p:nvCxnSpPr>
          <p:cNvPr id="73738" name="AutoShape 10"/>
          <p:cNvCxnSpPr>
            <a:cxnSpLocks noChangeShapeType="1"/>
            <a:stCxn id="73731" idx="7"/>
            <a:endCxn id="73733" idx="3"/>
          </p:cNvCxnSpPr>
          <p:nvPr/>
        </p:nvCxnSpPr>
        <p:spPr bwMode="auto">
          <a:xfrm flipV="1">
            <a:off x="5529263" y="3065463"/>
            <a:ext cx="10255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39" name="AutoShape 11"/>
          <p:cNvCxnSpPr>
            <a:cxnSpLocks noChangeShapeType="1"/>
            <a:stCxn id="73731" idx="5"/>
            <a:endCxn id="73737" idx="2"/>
          </p:cNvCxnSpPr>
          <p:nvPr/>
        </p:nvCxnSpPr>
        <p:spPr bwMode="auto">
          <a:xfrm>
            <a:off x="5529263" y="4503738"/>
            <a:ext cx="98742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40" name="AutoShape 12"/>
          <p:cNvCxnSpPr>
            <a:cxnSpLocks noChangeShapeType="1"/>
            <a:stCxn id="73734" idx="6"/>
            <a:endCxn id="73731" idx="1"/>
          </p:cNvCxnSpPr>
          <p:nvPr/>
        </p:nvCxnSpPr>
        <p:spPr bwMode="auto">
          <a:xfrm>
            <a:off x="2628900" y="2817813"/>
            <a:ext cx="91440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41" name="AutoShape 13"/>
          <p:cNvCxnSpPr>
            <a:cxnSpLocks noChangeShapeType="1"/>
            <a:stCxn id="73736" idx="6"/>
            <a:endCxn id="73731" idx="3"/>
          </p:cNvCxnSpPr>
          <p:nvPr/>
        </p:nvCxnSpPr>
        <p:spPr bwMode="auto">
          <a:xfrm flipV="1">
            <a:off x="2914650" y="4503738"/>
            <a:ext cx="62865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42" name="AutoShape 14"/>
          <p:cNvCxnSpPr>
            <a:cxnSpLocks noChangeShapeType="1"/>
            <a:stCxn id="73731" idx="4"/>
            <a:endCxn id="73735" idx="0"/>
          </p:cNvCxnSpPr>
          <p:nvPr/>
        </p:nvCxnSpPr>
        <p:spPr bwMode="auto">
          <a:xfrm flipH="1">
            <a:off x="4498975" y="4724400"/>
            <a:ext cx="3810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43" name="AutoShape 15"/>
          <p:cNvCxnSpPr>
            <a:cxnSpLocks noChangeShapeType="1"/>
            <a:stCxn id="73732" idx="4"/>
            <a:endCxn id="73731" idx="0"/>
          </p:cNvCxnSpPr>
          <p:nvPr/>
        </p:nvCxnSpPr>
        <p:spPr bwMode="auto">
          <a:xfrm flipH="1">
            <a:off x="4537075" y="2781300"/>
            <a:ext cx="349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73744" name="ctl00_ContentPlaceHolder1_wucContentPicEmpty2_gvList_ctl02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88913"/>
            <a:ext cx="14287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716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5400" b="1" i="1" smtClean="0"/>
              <a:t>       </a:t>
            </a:r>
            <a:r>
              <a:rPr lang="zh-TW" altLang="en-US" sz="5400" b="1" i="1" smtClean="0"/>
              <a:t>為生命加分</a:t>
            </a:r>
            <a:r>
              <a:rPr lang="zh-TW" altLang="en-US" sz="4000" b="1" i="1" smtClean="0"/>
              <a:t>（一年級）</a:t>
            </a:r>
          </a:p>
        </p:txBody>
      </p:sp>
      <p:sp>
        <p:nvSpPr>
          <p:cNvPr id="74755" name="Oval 3"/>
          <p:cNvSpPr>
            <a:spLocks noChangeArrowheads="1"/>
          </p:cNvSpPr>
          <p:nvPr/>
        </p:nvSpPr>
        <p:spPr bwMode="auto">
          <a:xfrm>
            <a:off x="3132138" y="3213100"/>
            <a:ext cx="28082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人與己</a:t>
            </a:r>
          </a:p>
        </p:txBody>
      </p:sp>
      <p:sp>
        <p:nvSpPr>
          <p:cNvPr id="74756" name="Oval 4"/>
          <p:cNvSpPr>
            <a:spLocks noChangeArrowheads="1"/>
          </p:cNvSpPr>
          <p:nvPr/>
        </p:nvSpPr>
        <p:spPr bwMode="auto">
          <a:xfrm>
            <a:off x="3419475" y="1557338"/>
            <a:ext cx="23034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知足常樂</a:t>
            </a:r>
          </a:p>
        </p:txBody>
      </p:sp>
      <p:sp>
        <p:nvSpPr>
          <p:cNvPr id="74757" name="Oval 5"/>
          <p:cNvSpPr>
            <a:spLocks noChangeArrowheads="1"/>
          </p:cNvSpPr>
          <p:nvPr/>
        </p:nvSpPr>
        <p:spPr bwMode="auto">
          <a:xfrm>
            <a:off x="6227763" y="1916113"/>
            <a:ext cx="2232025" cy="134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我會好好吃飯</a:t>
            </a:r>
          </a:p>
        </p:txBody>
      </p:sp>
      <p:sp>
        <p:nvSpPr>
          <p:cNvPr id="74758" name="Oval 6"/>
          <p:cNvSpPr>
            <a:spLocks noChangeArrowheads="1"/>
          </p:cNvSpPr>
          <p:nvPr/>
        </p:nvSpPr>
        <p:spPr bwMode="auto">
          <a:xfrm>
            <a:off x="468313" y="2205038"/>
            <a:ext cx="2160587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我不喧嘩亂叫</a:t>
            </a:r>
          </a:p>
        </p:txBody>
      </p:sp>
      <p:sp>
        <p:nvSpPr>
          <p:cNvPr id="74759" name="Oval 7"/>
          <p:cNvSpPr>
            <a:spLocks noChangeArrowheads="1"/>
          </p:cNvSpPr>
          <p:nvPr/>
        </p:nvSpPr>
        <p:spPr bwMode="auto">
          <a:xfrm>
            <a:off x="3419475" y="5084763"/>
            <a:ext cx="21590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600" b="1">
                <a:solidFill>
                  <a:srgbClr val="000000"/>
                </a:solidFill>
              </a:rPr>
              <a:t>甜言蜜語</a:t>
            </a:r>
          </a:p>
        </p:txBody>
      </p:sp>
      <p:sp>
        <p:nvSpPr>
          <p:cNvPr id="74760" name="Oval 8"/>
          <p:cNvSpPr>
            <a:spLocks noChangeArrowheads="1"/>
          </p:cNvSpPr>
          <p:nvPr/>
        </p:nvSpPr>
        <p:spPr bwMode="auto">
          <a:xfrm>
            <a:off x="827088" y="4076700"/>
            <a:ext cx="20875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我只拿一份</a:t>
            </a:r>
          </a:p>
        </p:txBody>
      </p:sp>
      <p:sp>
        <p:nvSpPr>
          <p:cNvPr id="74761" name="Oval 9"/>
          <p:cNvSpPr>
            <a:spLocks noChangeArrowheads="1"/>
          </p:cNvSpPr>
          <p:nvPr/>
        </p:nvSpPr>
        <p:spPr bwMode="auto">
          <a:xfrm>
            <a:off x="6516688" y="4149725"/>
            <a:ext cx="2159000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照顧我自己</a:t>
            </a:r>
          </a:p>
        </p:txBody>
      </p:sp>
      <p:cxnSp>
        <p:nvCxnSpPr>
          <p:cNvPr id="74762" name="AutoShape 10"/>
          <p:cNvCxnSpPr>
            <a:cxnSpLocks noChangeShapeType="1"/>
            <a:stCxn id="74755" idx="7"/>
            <a:endCxn id="74757" idx="3"/>
          </p:cNvCxnSpPr>
          <p:nvPr/>
        </p:nvCxnSpPr>
        <p:spPr bwMode="auto">
          <a:xfrm flipV="1">
            <a:off x="5529263" y="3065463"/>
            <a:ext cx="10255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63" name="AutoShape 11"/>
          <p:cNvCxnSpPr>
            <a:cxnSpLocks noChangeShapeType="1"/>
            <a:stCxn id="74755" idx="5"/>
            <a:endCxn id="74761" idx="2"/>
          </p:cNvCxnSpPr>
          <p:nvPr/>
        </p:nvCxnSpPr>
        <p:spPr bwMode="auto">
          <a:xfrm>
            <a:off x="5529263" y="4503738"/>
            <a:ext cx="98742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64" name="AutoShape 12"/>
          <p:cNvCxnSpPr>
            <a:cxnSpLocks noChangeShapeType="1"/>
            <a:stCxn id="74758" idx="6"/>
            <a:endCxn id="74755" idx="1"/>
          </p:cNvCxnSpPr>
          <p:nvPr/>
        </p:nvCxnSpPr>
        <p:spPr bwMode="auto">
          <a:xfrm>
            <a:off x="2628900" y="2817813"/>
            <a:ext cx="91440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65" name="AutoShape 13"/>
          <p:cNvCxnSpPr>
            <a:cxnSpLocks noChangeShapeType="1"/>
            <a:stCxn id="74760" idx="6"/>
            <a:endCxn id="74755" idx="3"/>
          </p:cNvCxnSpPr>
          <p:nvPr/>
        </p:nvCxnSpPr>
        <p:spPr bwMode="auto">
          <a:xfrm flipV="1">
            <a:off x="2914650" y="4503738"/>
            <a:ext cx="62865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66" name="AutoShape 14"/>
          <p:cNvCxnSpPr>
            <a:cxnSpLocks noChangeShapeType="1"/>
            <a:stCxn id="74755" idx="4"/>
            <a:endCxn id="74759" idx="0"/>
          </p:cNvCxnSpPr>
          <p:nvPr/>
        </p:nvCxnSpPr>
        <p:spPr bwMode="auto">
          <a:xfrm flipH="1">
            <a:off x="4498975" y="4724400"/>
            <a:ext cx="3810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67" name="AutoShape 15"/>
          <p:cNvCxnSpPr>
            <a:cxnSpLocks noChangeShapeType="1"/>
            <a:stCxn id="74756" idx="4"/>
            <a:endCxn id="74755" idx="0"/>
          </p:cNvCxnSpPr>
          <p:nvPr/>
        </p:nvCxnSpPr>
        <p:spPr bwMode="auto">
          <a:xfrm flipH="1">
            <a:off x="4537075" y="2781300"/>
            <a:ext cx="349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74768" name="ctl00_ContentPlaceHolder1_wucContentPicEmpty2_gvList_ctl03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88913"/>
            <a:ext cx="14287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179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5400" b="1" i="1" smtClean="0"/>
              <a:t>       </a:t>
            </a:r>
            <a:r>
              <a:rPr lang="zh-TW" altLang="en-US" sz="5400" b="1" i="1" smtClean="0"/>
              <a:t>為生命加分</a:t>
            </a:r>
            <a:r>
              <a:rPr lang="zh-TW" altLang="en-US" sz="4000" b="1" i="1" smtClean="0"/>
              <a:t>（一年級）</a:t>
            </a:r>
          </a:p>
        </p:txBody>
      </p:sp>
      <p:sp>
        <p:nvSpPr>
          <p:cNvPr id="75779" name="Oval 3"/>
          <p:cNvSpPr>
            <a:spLocks noChangeArrowheads="1"/>
          </p:cNvSpPr>
          <p:nvPr/>
        </p:nvSpPr>
        <p:spPr bwMode="auto">
          <a:xfrm>
            <a:off x="3132138" y="3213100"/>
            <a:ext cx="28082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人與人</a:t>
            </a:r>
          </a:p>
        </p:txBody>
      </p:sp>
      <p:sp>
        <p:nvSpPr>
          <p:cNvPr id="75780" name="Oval 4"/>
          <p:cNvSpPr>
            <a:spLocks noChangeArrowheads="1"/>
          </p:cNvSpPr>
          <p:nvPr/>
        </p:nvSpPr>
        <p:spPr bwMode="auto">
          <a:xfrm>
            <a:off x="3419475" y="1557338"/>
            <a:ext cx="23034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禮貌小天使</a:t>
            </a:r>
          </a:p>
        </p:txBody>
      </p:sp>
      <p:sp>
        <p:nvSpPr>
          <p:cNvPr id="75781" name="Oval 5"/>
          <p:cNvSpPr>
            <a:spLocks noChangeArrowheads="1"/>
          </p:cNvSpPr>
          <p:nvPr/>
        </p:nvSpPr>
        <p:spPr bwMode="auto">
          <a:xfrm>
            <a:off x="6227763" y="1916113"/>
            <a:ext cx="2232025" cy="134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相親相愛我的家</a:t>
            </a:r>
          </a:p>
        </p:txBody>
      </p:sp>
      <p:sp>
        <p:nvSpPr>
          <p:cNvPr id="75782" name="Oval 6"/>
          <p:cNvSpPr>
            <a:spLocks noChangeArrowheads="1"/>
          </p:cNvSpPr>
          <p:nvPr/>
        </p:nvSpPr>
        <p:spPr bwMode="auto">
          <a:xfrm>
            <a:off x="468313" y="2205038"/>
            <a:ext cx="2160587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耐心聽話</a:t>
            </a:r>
          </a:p>
        </p:txBody>
      </p:sp>
      <p:sp>
        <p:nvSpPr>
          <p:cNvPr id="75783" name="Oval 7"/>
          <p:cNvSpPr>
            <a:spLocks noChangeArrowheads="1"/>
          </p:cNvSpPr>
          <p:nvPr/>
        </p:nvSpPr>
        <p:spPr bwMode="auto">
          <a:xfrm>
            <a:off x="3419475" y="5084763"/>
            <a:ext cx="21590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600" b="1">
                <a:solidFill>
                  <a:srgbClr val="000000"/>
                </a:solidFill>
              </a:rPr>
              <a:t>你好嗎</a:t>
            </a:r>
            <a:r>
              <a:rPr lang="zh-TW" altLang="en-US" sz="1800" b="1">
                <a:solidFill>
                  <a:srgbClr val="000000"/>
                </a:solidFill>
              </a:rPr>
              <a:t>？</a:t>
            </a:r>
          </a:p>
        </p:txBody>
      </p:sp>
      <p:sp>
        <p:nvSpPr>
          <p:cNvPr id="75784" name="Oval 8"/>
          <p:cNvSpPr>
            <a:spLocks noChangeArrowheads="1"/>
          </p:cNvSpPr>
          <p:nvPr/>
        </p:nvSpPr>
        <p:spPr bwMode="auto">
          <a:xfrm>
            <a:off x="827088" y="4076700"/>
            <a:ext cx="20875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不佔他人便宜</a:t>
            </a:r>
          </a:p>
        </p:txBody>
      </p:sp>
      <p:sp>
        <p:nvSpPr>
          <p:cNvPr id="75785" name="Oval 9"/>
          <p:cNvSpPr>
            <a:spLocks noChangeArrowheads="1"/>
          </p:cNvSpPr>
          <p:nvPr/>
        </p:nvSpPr>
        <p:spPr bwMode="auto">
          <a:xfrm>
            <a:off x="6516688" y="4149725"/>
            <a:ext cx="2159000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班級大小事</a:t>
            </a:r>
          </a:p>
        </p:txBody>
      </p:sp>
      <p:cxnSp>
        <p:nvCxnSpPr>
          <p:cNvPr id="75786" name="AutoShape 10"/>
          <p:cNvCxnSpPr>
            <a:cxnSpLocks noChangeShapeType="1"/>
            <a:stCxn id="75779" idx="7"/>
            <a:endCxn id="75781" idx="3"/>
          </p:cNvCxnSpPr>
          <p:nvPr/>
        </p:nvCxnSpPr>
        <p:spPr bwMode="auto">
          <a:xfrm flipV="1">
            <a:off x="5529263" y="3065463"/>
            <a:ext cx="10255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7" name="AutoShape 11"/>
          <p:cNvCxnSpPr>
            <a:cxnSpLocks noChangeShapeType="1"/>
            <a:stCxn id="75779" idx="5"/>
            <a:endCxn id="75785" idx="2"/>
          </p:cNvCxnSpPr>
          <p:nvPr/>
        </p:nvCxnSpPr>
        <p:spPr bwMode="auto">
          <a:xfrm>
            <a:off x="5529263" y="4503738"/>
            <a:ext cx="98742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8" name="AutoShape 12"/>
          <p:cNvCxnSpPr>
            <a:cxnSpLocks noChangeShapeType="1"/>
            <a:stCxn id="75782" idx="6"/>
            <a:endCxn id="75779" idx="1"/>
          </p:cNvCxnSpPr>
          <p:nvPr/>
        </p:nvCxnSpPr>
        <p:spPr bwMode="auto">
          <a:xfrm>
            <a:off x="2628900" y="2817813"/>
            <a:ext cx="91440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9" name="AutoShape 13"/>
          <p:cNvCxnSpPr>
            <a:cxnSpLocks noChangeShapeType="1"/>
            <a:stCxn id="75784" idx="6"/>
            <a:endCxn id="75779" idx="3"/>
          </p:cNvCxnSpPr>
          <p:nvPr/>
        </p:nvCxnSpPr>
        <p:spPr bwMode="auto">
          <a:xfrm flipV="1">
            <a:off x="2914650" y="4503738"/>
            <a:ext cx="62865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90" name="AutoShape 14"/>
          <p:cNvCxnSpPr>
            <a:cxnSpLocks noChangeShapeType="1"/>
            <a:stCxn id="75779" idx="4"/>
            <a:endCxn id="75783" idx="0"/>
          </p:cNvCxnSpPr>
          <p:nvPr/>
        </p:nvCxnSpPr>
        <p:spPr bwMode="auto">
          <a:xfrm flipH="1">
            <a:off x="4498975" y="4724400"/>
            <a:ext cx="3810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91" name="AutoShape 15"/>
          <p:cNvCxnSpPr>
            <a:cxnSpLocks noChangeShapeType="1"/>
            <a:stCxn id="75780" idx="4"/>
            <a:endCxn id="75779" idx="0"/>
          </p:cNvCxnSpPr>
          <p:nvPr/>
        </p:nvCxnSpPr>
        <p:spPr bwMode="auto">
          <a:xfrm flipH="1">
            <a:off x="4537075" y="2781300"/>
            <a:ext cx="349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75792" name="ctl00_ContentPlaceHolder1_wucContentPicEmpty2_gvList_ctl03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88913"/>
            <a:ext cx="14287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545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5400" b="1" i="1" smtClean="0"/>
              <a:t>       </a:t>
            </a:r>
            <a:r>
              <a:rPr lang="zh-TW" altLang="en-US" sz="5400" b="1" i="1" smtClean="0"/>
              <a:t>為生命加分</a:t>
            </a:r>
            <a:r>
              <a:rPr lang="zh-TW" altLang="en-US" sz="4000" b="1" i="1" smtClean="0"/>
              <a:t>（一年級）</a:t>
            </a:r>
          </a:p>
        </p:txBody>
      </p:sp>
      <p:sp>
        <p:nvSpPr>
          <p:cNvPr id="76803" name="Oval 3"/>
          <p:cNvSpPr>
            <a:spLocks noChangeArrowheads="1"/>
          </p:cNvSpPr>
          <p:nvPr/>
        </p:nvSpPr>
        <p:spPr bwMode="auto">
          <a:xfrm>
            <a:off x="3132138" y="3213100"/>
            <a:ext cx="28082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人與環境</a:t>
            </a:r>
          </a:p>
        </p:txBody>
      </p:sp>
      <p:sp>
        <p:nvSpPr>
          <p:cNvPr id="76804" name="Oval 4"/>
          <p:cNvSpPr>
            <a:spLocks noChangeArrowheads="1"/>
          </p:cNvSpPr>
          <p:nvPr/>
        </p:nvSpPr>
        <p:spPr bwMode="auto">
          <a:xfrm>
            <a:off x="3419475" y="1557338"/>
            <a:ext cx="23034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第一座花園</a:t>
            </a:r>
          </a:p>
        </p:txBody>
      </p:sp>
      <p:sp>
        <p:nvSpPr>
          <p:cNvPr id="76805" name="Oval 5"/>
          <p:cNvSpPr>
            <a:spLocks noChangeArrowheads="1"/>
          </p:cNvSpPr>
          <p:nvPr/>
        </p:nvSpPr>
        <p:spPr bwMode="auto">
          <a:xfrm>
            <a:off x="6227763" y="1916113"/>
            <a:ext cx="2232025" cy="134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植物禦防術</a:t>
            </a:r>
          </a:p>
        </p:txBody>
      </p:sp>
      <p:sp>
        <p:nvSpPr>
          <p:cNvPr id="76806" name="Oval 6"/>
          <p:cNvSpPr>
            <a:spLocks noChangeArrowheads="1"/>
          </p:cNvSpPr>
          <p:nvPr/>
        </p:nvSpPr>
        <p:spPr bwMode="auto">
          <a:xfrm>
            <a:off x="468313" y="2205038"/>
            <a:ext cx="2160587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復育美麗花園</a:t>
            </a:r>
          </a:p>
        </p:txBody>
      </p:sp>
      <p:sp>
        <p:nvSpPr>
          <p:cNvPr id="76807" name="Oval 7"/>
          <p:cNvSpPr>
            <a:spLocks noChangeArrowheads="1"/>
          </p:cNvSpPr>
          <p:nvPr/>
        </p:nvSpPr>
        <p:spPr bwMode="auto">
          <a:xfrm>
            <a:off x="3419475" y="5084763"/>
            <a:ext cx="21590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動物愛說話</a:t>
            </a:r>
          </a:p>
        </p:txBody>
      </p:sp>
      <p:sp>
        <p:nvSpPr>
          <p:cNvPr id="76808" name="Oval 8"/>
          <p:cNvSpPr>
            <a:spLocks noChangeArrowheads="1"/>
          </p:cNvSpPr>
          <p:nvPr/>
        </p:nvSpPr>
        <p:spPr bwMode="auto">
          <a:xfrm>
            <a:off x="827088" y="4076700"/>
            <a:ext cx="20875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海洋的祕密</a:t>
            </a:r>
          </a:p>
        </p:txBody>
      </p:sp>
      <p:sp>
        <p:nvSpPr>
          <p:cNvPr id="76809" name="Oval 9"/>
          <p:cNvSpPr>
            <a:spLocks noChangeArrowheads="1"/>
          </p:cNvSpPr>
          <p:nvPr/>
        </p:nvSpPr>
        <p:spPr bwMode="auto">
          <a:xfrm>
            <a:off x="6516688" y="4149725"/>
            <a:ext cx="2159000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猜猜我是誰</a:t>
            </a:r>
          </a:p>
        </p:txBody>
      </p:sp>
      <p:cxnSp>
        <p:nvCxnSpPr>
          <p:cNvPr id="76810" name="AutoShape 10"/>
          <p:cNvCxnSpPr>
            <a:cxnSpLocks noChangeShapeType="1"/>
            <a:stCxn id="76803" idx="7"/>
            <a:endCxn id="76805" idx="3"/>
          </p:cNvCxnSpPr>
          <p:nvPr/>
        </p:nvCxnSpPr>
        <p:spPr bwMode="auto">
          <a:xfrm flipV="1">
            <a:off x="5529263" y="3065463"/>
            <a:ext cx="10255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11" name="AutoShape 11"/>
          <p:cNvCxnSpPr>
            <a:cxnSpLocks noChangeShapeType="1"/>
            <a:stCxn id="76803" idx="5"/>
            <a:endCxn id="76809" idx="2"/>
          </p:cNvCxnSpPr>
          <p:nvPr/>
        </p:nvCxnSpPr>
        <p:spPr bwMode="auto">
          <a:xfrm>
            <a:off x="5529263" y="4503738"/>
            <a:ext cx="98742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12" name="AutoShape 12"/>
          <p:cNvCxnSpPr>
            <a:cxnSpLocks noChangeShapeType="1"/>
            <a:stCxn id="76806" idx="6"/>
            <a:endCxn id="76803" idx="1"/>
          </p:cNvCxnSpPr>
          <p:nvPr/>
        </p:nvCxnSpPr>
        <p:spPr bwMode="auto">
          <a:xfrm>
            <a:off x="2628900" y="2817813"/>
            <a:ext cx="91440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13" name="AutoShape 13"/>
          <p:cNvCxnSpPr>
            <a:cxnSpLocks noChangeShapeType="1"/>
            <a:stCxn id="76808" idx="6"/>
            <a:endCxn id="76803" idx="3"/>
          </p:cNvCxnSpPr>
          <p:nvPr/>
        </p:nvCxnSpPr>
        <p:spPr bwMode="auto">
          <a:xfrm flipV="1">
            <a:off x="2914650" y="4503738"/>
            <a:ext cx="62865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14" name="AutoShape 14"/>
          <p:cNvCxnSpPr>
            <a:cxnSpLocks noChangeShapeType="1"/>
            <a:stCxn id="76803" idx="4"/>
            <a:endCxn id="76807" idx="0"/>
          </p:cNvCxnSpPr>
          <p:nvPr/>
        </p:nvCxnSpPr>
        <p:spPr bwMode="auto">
          <a:xfrm flipH="1">
            <a:off x="4498975" y="4724400"/>
            <a:ext cx="3810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15" name="AutoShape 15"/>
          <p:cNvCxnSpPr>
            <a:cxnSpLocks noChangeShapeType="1"/>
            <a:stCxn id="76804" idx="4"/>
            <a:endCxn id="76803" idx="0"/>
          </p:cNvCxnSpPr>
          <p:nvPr/>
        </p:nvCxnSpPr>
        <p:spPr bwMode="auto">
          <a:xfrm flipH="1">
            <a:off x="4537075" y="2781300"/>
            <a:ext cx="349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76816" name="ctl00_ContentPlaceHolder1_wucContentPicEmpty2_gvList_ctl03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88913"/>
            <a:ext cx="14287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94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5400" b="1" i="1" smtClean="0"/>
              <a:t>       </a:t>
            </a:r>
            <a:r>
              <a:rPr lang="zh-TW" altLang="en-US" sz="5400" b="1" i="1" smtClean="0"/>
              <a:t>為生命加分</a:t>
            </a:r>
            <a:r>
              <a:rPr lang="zh-TW" altLang="en-US" sz="4000" b="1" i="1" smtClean="0"/>
              <a:t>（一年級）</a:t>
            </a:r>
          </a:p>
        </p:txBody>
      </p:sp>
      <p:sp>
        <p:nvSpPr>
          <p:cNvPr id="77827" name="Oval 3"/>
          <p:cNvSpPr>
            <a:spLocks noChangeArrowheads="1"/>
          </p:cNvSpPr>
          <p:nvPr/>
        </p:nvSpPr>
        <p:spPr bwMode="auto">
          <a:xfrm>
            <a:off x="3132138" y="3213100"/>
            <a:ext cx="28082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人與宇宙</a:t>
            </a:r>
          </a:p>
        </p:txBody>
      </p:sp>
      <p:sp>
        <p:nvSpPr>
          <p:cNvPr id="77828" name="Oval 4"/>
          <p:cNvSpPr>
            <a:spLocks noChangeArrowheads="1"/>
          </p:cNvSpPr>
          <p:nvPr/>
        </p:nvSpPr>
        <p:spPr bwMode="auto">
          <a:xfrm>
            <a:off x="3419475" y="1557338"/>
            <a:ext cx="23034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小威向前衝</a:t>
            </a:r>
          </a:p>
        </p:txBody>
      </p:sp>
      <p:sp>
        <p:nvSpPr>
          <p:cNvPr id="77829" name="Oval 5"/>
          <p:cNvSpPr>
            <a:spLocks noChangeArrowheads="1"/>
          </p:cNvSpPr>
          <p:nvPr/>
        </p:nvSpPr>
        <p:spPr bwMode="auto">
          <a:xfrm>
            <a:off x="6227763" y="1916113"/>
            <a:ext cx="2232025" cy="134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我為什麼在這裡</a:t>
            </a:r>
          </a:p>
        </p:txBody>
      </p:sp>
      <p:sp>
        <p:nvSpPr>
          <p:cNvPr id="77830" name="Oval 6"/>
          <p:cNvSpPr>
            <a:spLocks noChangeArrowheads="1"/>
          </p:cNvSpPr>
          <p:nvPr/>
        </p:nvSpPr>
        <p:spPr bwMode="auto">
          <a:xfrm>
            <a:off x="468313" y="2205038"/>
            <a:ext cx="2160587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精采過一生</a:t>
            </a:r>
          </a:p>
        </p:txBody>
      </p:sp>
      <p:sp>
        <p:nvSpPr>
          <p:cNvPr id="77831" name="Oval 7"/>
          <p:cNvSpPr>
            <a:spLocks noChangeArrowheads="1"/>
          </p:cNvSpPr>
          <p:nvPr/>
        </p:nvSpPr>
        <p:spPr bwMode="auto">
          <a:xfrm>
            <a:off x="3419475" y="5084763"/>
            <a:ext cx="21590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600" b="1">
                <a:solidFill>
                  <a:srgbClr val="000000"/>
                </a:solidFill>
              </a:rPr>
              <a:t>相信自己的夢</a:t>
            </a:r>
          </a:p>
        </p:txBody>
      </p:sp>
      <p:sp>
        <p:nvSpPr>
          <p:cNvPr id="77832" name="Oval 8"/>
          <p:cNvSpPr>
            <a:spLocks noChangeArrowheads="1"/>
          </p:cNvSpPr>
          <p:nvPr/>
        </p:nvSpPr>
        <p:spPr bwMode="auto">
          <a:xfrm>
            <a:off x="827088" y="4076700"/>
            <a:ext cx="20875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陪他走過</a:t>
            </a:r>
          </a:p>
        </p:txBody>
      </p:sp>
      <p:sp>
        <p:nvSpPr>
          <p:cNvPr id="77833" name="Oval 9"/>
          <p:cNvSpPr>
            <a:spLocks noChangeArrowheads="1"/>
          </p:cNvSpPr>
          <p:nvPr/>
        </p:nvSpPr>
        <p:spPr bwMode="auto">
          <a:xfrm>
            <a:off x="6516688" y="4149725"/>
            <a:ext cx="2159000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我是很幸運的</a:t>
            </a:r>
          </a:p>
        </p:txBody>
      </p:sp>
      <p:cxnSp>
        <p:nvCxnSpPr>
          <p:cNvPr id="77834" name="AutoShape 10"/>
          <p:cNvCxnSpPr>
            <a:cxnSpLocks noChangeShapeType="1"/>
            <a:stCxn id="77827" idx="7"/>
            <a:endCxn id="77829" idx="3"/>
          </p:cNvCxnSpPr>
          <p:nvPr/>
        </p:nvCxnSpPr>
        <p:spPr bwMode="auto">
          <a:xfrm flipV="1">
            <a:off x="5529263" y="3065463"/>
            <a:ext cx="10255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835" name="AutoShape 11"/>
          <p:cNvCxnSpPr>
            <a:cxnSpLocks noChangeShapeType="1"/>
            <a:stCxn id="77827" idx="5"/>
            <a:endCxn id="77833" idx="2"/>
          </p:cNvCxnSpPr>
          <p:nvPr/>
        </p:nvCxnSpPr>
        <p:spPr bwMode="auto">
          <a:xfrm>
            <a:off x="5529263" y="4503738"/>
            <a:ext cx="98742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836" name="AutoShape 12"/>
          <p:cNvCxnSpPr>
            <a:cxnSpLocks noChangeShapeType="1"/>
            <a:stCxn id="77830" idx="6"/>
            <a:endCxn id="77827" idx="1"/>
          </p:cNvCxnSpPr>
          <p:nvPr/>
        </p:nvCxnSpPr>
        <p:spPr bwMode="auto">
          <a:xfrm>
            <a:off x="2628900" y="2817813"/>
            <a:ext cx="91440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837" name="AutoShape 13"/>
          <p:cNvCxnSpPr>
            <a:cxnSpLocks noChangeShapeType="1"/>
            <a:stCxn id="77832" idx="6"/>
            <a:endCxn id="77827" idx="3"/>
          </p:cNvCxnSpPr>
          <p:nvPr/>
        </p:nvCxnSpPr>
        <p:spPr bwMode="auto">
          <a:xfrm flipV="1">
            <a:off x="2914650" y="4503738"/>
            <a:ext cx="62865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838" name="AutoShape 14"/>
          <p:cNvCxnSpPr>
            <a:cxnSpLocks noChangeShapeType="1"/>
            <a:stCxn id="77827" idx="4"/>
            <a:endCxn id="77831" idx="0"/>
          </p:cNvCxnSpPr>
          <p:nvPr/>
        </p:nvCxnSpPr>
        <p:spPr bwMode="auto">
          <a:xfrm flipH="1">
            <a:off x="4498975" y="4724400"/>
            <a:ext cx="3810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839" name="AutoShape 15"/>
          <p:cNvCxnSpPr>
            <a:cxnSpLocks noChangeShapeType="1"/>
            <a:stCxn id="77828" idx="4"/>
            <a:endCxn id="77827" idx="0"/>
          </p:cNvCxnSpPr>
          <p:nvPr/>
        </p:nvCxnSpPr>
        <p:spPr bwMode="auto">
          <a:xfrm flipH="1">
            <a:off x="4537075" y="2781300"/>
            <a:ext cx="349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77840" name="ctl00_ContentPlaceHolder1_wucContentPicEmpty2_gvList_ctl03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88913"/>
            <a:ext cx="14287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766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4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6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7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8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19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0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2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22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2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24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6.xml><?xml version="1.0" encoding="utf-8"?>
<a:theme xmlns:a="http://schemas.openxmlformats.org/drawingml/2006/main" name="25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7.xml><?xml version="1.0" encoding="utf-8"?>
<a:theme xmlns:a="http://schemas.openxmlformats.org/drawingml/2006/main" name="26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8.xml><?xml version="1.0" encoding="utf-8"?>
<a:theme xmlns:a="http://schemas.openxmlformats.org/drawingml/2006/main" name="27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9.xml><?xml version="1.0" encoding="utf-8"?>
<a:theme xmlns:a="http://schemas.openxmlformats.org/drawingml/2006/main" name="28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931</Words>
  <Application>Microsoft Office PowerPoint</Application>
  <PresentationFormat>如螢幕大小 (4:3)</PresentationFormat>
  <Paragraphs>226</Paragraphs>
  <Slides>29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29</vt:i4>
      </vt:variant>
      <vt:variant>
        <vt:lpstr>投影片標題</vt:lpstr>
      </vt:variant>
      <vt:variant>
        <vt:i4>29</vt:i4>
      </vt:variant>
    </vt:vector>
  </HeadingPairs>
  <TitlesOfParts>
    <vt:vector size="58" baseType="lpstr">
      <vt:lpstr>預設簡報設計</vt:lpstr>
      <vt:lpstr>1_預設簡報設計</vt:lpstr>
      <vt:lpstr>2_預設簡報設計</vt:lpstr>
      <vt:lpstr>3_預設簡報設計</vt:lpstr>
      <vt:lpstr>4_預設簡報設計</vt:lpstr>
      <vt:lpstr>5_預設簡報設計</vt:lpstr>
      <vt:lpstr>6_預設簡報設計</vt:lpstr>
      <vt:lpstr>7_預設簡報設計</vt:lpstr>
      <vt:lpstr>8_預設簡報設計</vt:lpstr>
      <vt:lpstr>9_預設簡報設計</vt:lpstr>
      <vt:lpstr>10_預設簡報設計</vt:lpstr>
      <vt:lpstr>11_預設簡報設計</vt:lpstr>
      <vt:lpstr>12_預設簡報設計</vt:lpstr>
      <vt:lpstr>13_預設簡報設計</vt:lpstr>
      <vt:lpstr>14_預設簡報設計</vt:lpstr>
      <vt:lpstr>15_預設簡報設計</vt:lpstr>
      <vt:lpstr>16_預設簡報設計</vt:lpstr>
      <vt:lpstr>17_預設簡報設計</vt:lpstr>
      <vt:lpstr>18_預設簡報設計</vt:lpstr>
      <vt:lpstr>19_預設簡報設計</vt:lpstr>
      <vt:lpstr>20_預設簡報設計</vt:lpstr>
      <vt:lpstr>21_預設簡報設計</vt:lpstr>
      <vt:lpstr>22_預設簡報設計</vt:lpstr>
      <vt:lpstr>23_預設簡報設計</vt:lpstr>
      <vt:lpstr>24_預設簡報設計</vt:lpstr>
      <vt:lpstr>25_預設簡報設計</vt:lpstr>
      <vt:lpstr>26_預設簡報設計</vt:lpstr>
      <vt:lpstr>27_預設簡報設計</vt:lpstr>
      <vt:lpstr>28_預設簡報設計</vt:lpstr>
      <vt:lpstr>PowerPoint 簡報</vt:lpstr>
      <vt:lpstr>       為生命加分（幼兒級）</vt:lpstr>
      <vt:lpstr>       為生命加分（幼兒級）</vt:lpstr>
      <vt:lpstr>       為生命加分（幼兒級）</vt:lpstr>
      <vt:lpstr>       為生命加分（幼兒級）</vt:lpstr>
      <vt:lpstr>       為生命加分（一年級）</vt:lpstr>
      <vt:lpstr>       為生命加分（一年級）</vt:lpstr>
      <vt:lpstr>       為生命加分（一年級）</vt:lpstr>
      <vt:lpstr>       為生命加分（一年級）</vt:lpstr>
      <vt:lpstr>       為生命加分（二年級）</vt:lpstr>
      <vt:lpstr>       為生命加分（二年級）</vt:lpstr>
      <vt:lpstr>       為生命加分（二年級）</vt:lpstr>
      <vt:lpstr>       為生命加分（二年級）</vt:lpstr>
      <vt:lpstr>       為生命加分（三年級）</vt:lpstr>
      <vt:lpstr>       為生命加分（三年級）</vt:lpstr>
      <vt:lpstr>       為生命加分（三年級）</vt:lpstr>
      <vt:lpstr>       為生命加分（三年級）</vt:lpstr>
      <vt:lpstr>       為生命加分（四年級）</vt:lpstr>
      <vt:lpstr>       為生命加分（四年級）</vt:lpstr>
      <vt:lpstr>       為生命加分（四年級）</vt:lpstr>
      <vt:lpstr>       為生命加分（四年級）</vt:lpstr>
      <vt:lpstr>       為生命加分（五年級）</vt:lpstr>
      <vt:lpstr>       為生命加分（五年級）</vt:lpstr>
      <vt:lpstr>       為生命加分（五年級）</vt:lpstr>
      <vt:lpstr>       為生命加分（五年級）</vt:lpstr>
      <vt:lpstr>       為生命加分（六年級）</vt:lpstr>
      <vt:lpstr>       為生命加分（六年級）</vt:lpstr>
      <vt:lpstr>       為生命加分（六年級）</vt:lpstr>
      <vt:lpstr>       為生命加分（六年級）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user1</dc:creator>
  <cp:lastModifiedBy>user1</cp:lastModifiedBy>
  <cp:revision>1</cp:revision>
  <dcterms:created xsi:type="dcterms:W3CDTF">2015-07-23T09:31:06Z</dcterms:created>
  <dcterms:modified xsi:type="dcterms:W3CDTF">2015-07-23T09:37:49Z</dcterms:modified>
</cp:coreProperties>
</file>