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theme/theme28.xml" ContentType="application/vnd.openxmlformats-officedocument.theme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theme/theme2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16" r:id="rId14"/>
    <p:sldMasterId id="2147483828" r:id="rId15"/>
    <p:sldMasterId id="2147483840" r:id="rId16"/>
    <p:sldMasterId id="2147483852" r:id="rId17"/>
    <p:sldMasterId id="2147483864" r:id="rId18"/>
    <p:sldMasterId id="2147483876" r:id="rId19"/>
    <p:sldMasterId id="2147483888" r:id="rId20"/>
    <p:sldMasterId id="2147483900" r:id="rId21"/>
    <p:sldMasterId id="2147483912" r:id="rId22"/>
    <p:sldMasterId id="2147483924" r:id="rId23"/>
    <p:sldMasterId id="2147483936" r:id="rId24"/>
    <p:sldMasterId id="2147483948" r:id="rId25"/>
    <p:sldMasterId id="2147483960" r:id="rId26"/>
    <p:sldMasterId id="2147483972" r:id="rId27"/>
    <p:sldMasterId id="2147483984" r:id="rId28"/>
    <p:sldMasterId id="2147483996" r:id="rId29"/>
  </p:sldMasterIdLst>
  <p:sldIdLst>
    <p:sldId id="257" r:id="rId30"/>
    <p:sldId id="258" r:id="rId31"/>
    <p:sldId id="259" r:id="rId32"/>
    <p:sldId id="260" r:id="rId33"/>
    <p:sldId id="261" r:id="rId34"/>
    <p:sldId id="262" r:id="rId35"/>
    <p:sldId id="263" r:id="rId36"/>
    <p:sldId id="264" r:id="rId37"/>
    <p:sldId id="265" r:id="rId38"/>
    <p:sldId id="266" r:id="rId39"/>
    <p:sldId id="267" r:id="rId40"/>
    <p:sldId id="268" r:id="rId41"/>
    <p:sldId id="269" r:id="rId42"/>
    <p:sldId id="270" r:id="rId43"/>
    <p:sldId id="271" r:id="rId44"/>
    <p:sldId id="272" r:id="rId45"/>
    <p:sldId id="273" r:id="rId46"/>
    <p:sldId id="274" r:id="rId47"/>
    <p:sldId id="275" r:id="rId48"/>
    <p:sldId id="276" r:id="rId49"/>
    <p:sldId id="277" r:id="rId50"/>
    <p:sldId id="278" r:id="rId51"/>
    <p:sldId id="279" r:id="rId52"/>
    <p:sldId id="280" r:id="rId53"/>
    <p:sldId id="281" r:id="rId54"/>
    <p:sldId id="282" r:id="rId55"/>
    <p:sldId id="283" r:id="rId56"/>
    <p:sldId id="284" r:id="rId57"/>
    <p:sldId id="285" r:id="rId5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0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5.xml"/><Relationship Id="rId42" Type="http://schemas.openxmlformats.org/officeDocument/2006/relationships/slide" Target="slides/slide13.xml"/><Relationship Id="rId47" Type="http://schemas.openxmlformats.org/officeDocument/2006/relationships/slide" Target="slides/slide18.xml"/><Relationship Id="rId50" Type="http://schemas.openxmlformats.org/officeDocument/2006/relationships/slide" Target="slides/slide21.xml"/><Relationship Id="rId55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3.xml"/><Relationship Id="rId37" Type="http://schemas.openxmlformats.org/officeDocument/2006/relationships/slide" Target="slides/slide8.xml"/><Relationship Id="rId40" Type="http://schemas.openxmlformats.org/officeDocument/2006/relationships/slide" Target="slides/slide11.xml"/><Relationship Id="rId45" Type="http://schemas.openxmlformats.org/officeDocument/2006/relationships/slide" Target="slides/slide16.xml"/><Relationship Id="rId53" Type="http://schemas.openxmlformats.org/officeDocument/2006/relationships/slide" Target="slides/slide24.xml"/><Relationship Id="rId58" Type="http://schemas.openxmlformats.org/officeDocument/2006/relationships/slide" Target="slides/slide29.xml"/><Relationship Id="rId5" Type="http://schemas.openxmlformats.org/officeDocument/2006/relationships/slideMaster" Target="slideMasters/slideMaster5.xml"/><Relationship Id="rId61" Type="http://schemas.openxmlformats.org/officeDocument/2006/relationships/theme" Target="theme/theme1.xml"/><Relationship Id="rId19" Type="http://schemas.openxmlformats.org/officeDocument/2006/relationships/slideMaster" Target="slideMasters/slideMaster1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1.xml"/><Relationship Id="rId35" Type="http://schemas.openxmlformats.org/officeDocument/2006/relationships/slide" Target="slides/slide6.xml"/><Relationship Id="rId43" Type="http://schemas.openxmlformats.org/officeDocument/2006/relationships/slide" Target="slides/slide14.xml"/><Relationship Id="rId48" Type="http://schemas.openxmlformats.org/officeDocument/2006/relationships/slide" Target="slides/slide19.xml"/><Relationship Id="rId56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4.xml"/><Relationship Id="rId38" Type="http://schemas.openxmlformats.org/officeDocument/2006/relationships/slide" Target="slides/slide9.xml"/><Relationship Id="rId46" Type="http://schemas.openxmlformats.org/officeDocument/2006/relationships/slide" Target="slides/slide17.xml"/><Relationship Id="rId59" Type="http://schemas.openxmlformats.org/officeDocument/2006/relationships/presProps" Target="presProps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2.xml"/><Relationship Id="rId54" Type="http://schemas.openxmlformats.org/officeDocument/2006/relationships/slide" Target="slides/slide25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7.xml"/><Relationship Id="rId49" Type="http://schemas.openxmlformats.org/officeDocument/2006/relationships/slide" Target="slides/slide20.xml"/><Relationship Id="rId57" Type="http://schemas.openxmlformats.org/officeDocument/2006/relationships/slide" Target="slides/slide28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2.xml"/><Relationship Id="rId44" Type="http://schemas.openxmlformats.org/officeDocument/2006/relationships/slide" Target="slides/slide15.xml"/><Relationship Id="rId52" Type="http://schemas.openxmlformats.org/officeDocument/2006/relationships/slide" Target="slides/slide23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34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58359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6309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47459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19928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07336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380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4962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18331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24396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20812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31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22332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81485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5738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56020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87488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40813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8562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73129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6131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2594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935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54895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32828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1150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03823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1099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0697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68797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66127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07829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93115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527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38877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74435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333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42815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89916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26271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30356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1814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87057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61767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68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0031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81946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93713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69352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4985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0422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6895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0442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12691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7683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45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918218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79174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56514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41106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713806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15825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99950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42928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6007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9189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612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8542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25769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9103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115693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11629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16168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77959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47938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44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152787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92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523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8654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82626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1005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254067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699358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78798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2635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42058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7547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37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45004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544912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8288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45635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046397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8781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89794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59626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28333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79288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648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30406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158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19676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44815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9916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45989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67419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77980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79858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165894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9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591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38870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4017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97179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49396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930275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20792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63676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65538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6204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12546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0806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09174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61308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21368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8875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564849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345757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87504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734542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716670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093182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81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959181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701081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04342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2397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3003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6949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209941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65339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273422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40631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6147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46313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28717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31863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495770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86297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518977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726310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564314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800405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248553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0650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00311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267869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896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74109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16180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293429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7923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66090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52014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771558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84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538746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232687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58575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416161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21268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496055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271717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1023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090478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923175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6402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30063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50876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397409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126335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72668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42399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022826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505015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98975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30578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005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72473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735775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99007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400928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138806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797087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452810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28088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64163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143046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552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66005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312076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452382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305991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80610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551676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230804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0430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458053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76500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164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763383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780773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62181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93278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225101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450349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222772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697510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677784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34415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3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4997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962890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889013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001332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841904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460512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871427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318193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829080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624893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387041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8773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32552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853913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60073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507144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11049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355559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536443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680182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69291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722338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89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9306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880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481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717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397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648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5817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47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666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5272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371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0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7631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4149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6367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5841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3134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070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79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8100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3059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0764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4240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1914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59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5437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04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56414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89501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8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0019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897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58081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069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04767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2807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14538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968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2648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8341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14009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2421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5132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3158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93015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609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9895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3693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41763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632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69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97268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04265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78018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331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45349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44014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65613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80947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63814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749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51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5218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2959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71447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83373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8394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22383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2814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12829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9316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84301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50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5.xml"/><Relationship Id="rId3" Type="http://schemas.openxmlformats.org/officeDocument/2006/relationships/slideLayout" Target="../slideLayouts/slideLayout300.xml"/><Relationship Id="rId7" Type="http://schemas.openxmlformats.org/officeDocument/2006/relationships/slideLayout" Target="../slideLayouts/slideLayout304.xml"/><Relationship Id="rId12" Type="http://schemas.openxmlformats.org/officeDocument/2006/relationships/theme" Target="../theme/theme28.xml"/><Relationship Id="rId2" Type="http://schemas.openxmlformats.org/officeDocument/2006/relationships/slideLayout" Target="../slideLayouts/slideLayout299.xml"/><Relationship Id="rId1" Type="http://schemas.openxmlformats.org/officeDocument/2006/relationships/slideLayout" Target="../slideLayouts/slideLayout298.xml"/><Relationship Id="rId6" Type="http://schemas.openxmlformats.org/officeDocument/2006/relationships/slideLayout" Target="../slideLayouts/slideLayout303.xml"/><Relationship Id="rId11" Type="http://schemas.openxmlformats.org/officeDocument/2006/relationships/slideLayout" Target="../slideLayouts/slideLayout308.xml"/><Relationship Id="rId5" Type="http://schemas.openxmlformats.org/officeDocument/2006/relationships/slideLayout" Target="../slideLayouts/slideLayout302.xml"/><Relationship Id="rId10" Type="http://schemas.openxmlformats.org/officeDocument/2006/relationships/slideLayout" Target="../slideLayouts/slideLayout307.xml"/><Relationship Id="rId4" Type="http://schemas.openxmlformats.org/officeDocument/2006/relationships/slideLayout" Target="../slideLayouts/slideLayout301.xml"/><Relationship Id="rId9" Type="http://schemas.openxmlformats.org/officeDocument/2006/relationships/slideLayout" Target="../slideLayouts/slideLayout306.xml"/></Relationships>
</file>

<file path=ppt/slideMasters/_rels/slideMaster2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6.xml"/><Relationship Id="rId3" Type="http://schemas.openxmlformats.org/officeDocument/2006/relationships/slideLayout" Target="../slideLayouts/slideLayout311.xml"/><Relationship Id="rId7" Type="http://schemas.openxmlformats.org/officeDocument/2006/relationships/slideLayout" Target="../slideLayouts/slideLayout315.xml"/><Relationship Id="rId12" Type="http://schemas.openxmlformats.org/officeDocument/2006/relationships/theme" Target="../theme/theme29.xml"/><Relationship Id="rId2" Type="http://schemas.openxmlformats.org/officeDocument/2006/relationships/slideLayout" Target="../slideLayouts/slideLayout310.xml"/><Relationship Id="rId1" Type="http://schemas.openxmlformats.org/officeDocument/2006/relationships/slideLayout" Target="../slideLayouts/slideLayout309.xml"/><Relationship Id="rId6" Type="http://schemas.openxmlformats.org/officeDocument/2006/relationships/slideLayout" Target="../slideLayouts/slideLayout314.xml"/><Relationship Id="rId11" Type="http://schemas.openxmlformats.org/officeDocument/2006/relationships/slideLayout" Target="../slideLayouts/slideLayout319.xml"/><Relationship Id="rId5" Type="http://schemas.openxmlformats.org/officeDocument/2006/relationships/slideLayout" Target="../slideLayouts/slideLayout313.xml"/><Relationship Id="rId10" Type="http://schemas.openxmlformats.org/officeDocument/2006/relationships/slideLayout" Target="../slideLayouts/slideLayout318.xml"/><Relationship Id="rId4" Type="http://schemas.openxmlformats.org/officeDocument/2006/relationships/slideLayout" Target="../slideLayouts/slideLayout312.xml"/><Relationship Id="rId9" Type="http://schemas.openxmlformats.org/officeDocument/2006/relationships/slideLayout" Target="../slideLayouts/slideLayout3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40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698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96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43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78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57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2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47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784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92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9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62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46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36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88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16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0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56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45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72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2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15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40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216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8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21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58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99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58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5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6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7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8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9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r>
              <a:rPr lang="zh-TW" altLang="en-US" b="1" i="1" smtClean="0"/>
              <a:t>為生命加分 （國小級生命教育教材系列 </a:t>
            </a:r>
            <a:r>
              <a:rPr lang="en-US" altLang="zh-TW" b="1" i="1" smtClean="0"/>
              <a:t>II</a:t>
            </a:r>
            <a:r>
              <a:rPr lang="zh-TW" altLang="en-US" b="1" i="1" smtClean="0"/>
              <a:t>）</a:t>
            </a:r>
          </a:p>
          <a:p>
            <a:pPr eaLnBrk="1" hangingPunct="1">
              <a:lnSpc>
                <a:spcPct val="150000"/>
              </a:lnSpc>
            </a:pPr>
            <a:r>
              <a:rPr lang="zh-TW" altLang="en-US" b="1" smtClean="0">
                <a:ea typeface="標楷體" pitchFamily="65" charset="-120"/>
              </a:rPr>
              <a:t>你的孩子</a:t>
            </a:r>
            <a:r>
              <a:rPr lang="en-US" altLang="zh-TW" b="1" smtClean="0">
                <a:ea typeface="標楷體" pitchFamily="65" charset="-120"/>
              </a:rPr>
              <a:t>……</a:t>
            </a:r>
            <a:br>
              <a:rPr lang="en-US" altLang="zh-TW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有多久未曾因發現蒲公英的旅行，而興奮的尖叫？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有多久沒有嚐過和麻吉好友沒形象大笑的甜蜜？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受到了委屈，卻自己一個人悶著不說？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現在開始，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讓我們</a:t>
            </a:r>
            <a:r>
              <a:rPr lang="zh-TW" altLang="en-US" b="1" smtClean="0">
                <a:solidFill>
                  <a:srgbClr val="FF0000"/>
                </a:solidFill>
                <a:ea typeface="標楷體" pitchFamily="65" charset="-120"/>
              </a:rPr>
              <a:t>陪伴孩子</a:t>
            </a:r>
            <a:r>
              <a:rPr lang="zh-TW" altLang="en-US" b="1" smtClean="0">
                <a:ea typeface="標楷體" pitchFamily="65" charset="-120"/>
              </a:rPr>
              <a:t>，</a:t>
            </a:r>
            <a:r>
              <a:rPr lang="zh-TW" altLang="en-US" b="1" smtClean="0">
                <a:solidFill>
                  <a:srgbClr val="FF0000"/>
                </a:solidFill>
                <a:ea typeface="標楷體" pitchFamily="65" charset="-120"/>
              </a:rPr>
              <a:t>打開他生命的加分鈕</a:t>
            </a:r>
            <a:r>
              <a:rPr lang="zh-TW" altLang="en-US" b="1" smtClean="0">
                <a:ea typeface="標楷體" pitchFamily="65" charset="-120"/>
              </a:rPr>
              <a:t>，</a:t>
            </a:r>
            <a:r>
              <a:rPr lang="zh-TW" altLang="en-US" b="1" smtClean="0">
                <a:solidFill>
                  <a:srgbClr val="FF0000"/>
                </a:solidFill>
                <a:ea typeface="標楷體" pitchFamily="65" charset="-120"/>
              </a:rPr>
              <a:t>一起經驗生、面對死、接觸人群、碰觸內心，使孩子的智慧和身量，並上帝和人喜愛他的心，都一齊增長</a:t>
            </a:r>
            <a:r>
              <a:rPr lang="zh-TW" altLang="en-US" smtClean="0"/>
              <a:t>！ </a:t>
            </a:r>
          </a:p>
        </p:txBody>
      </p:sp>
      <p:pic>
        <p:nvPicPr>
          <p:cNvPr id="69635" name="Picture 13" descr="cloudsp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3810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2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（二年級）</a:t>
            </a:r>
          </a:p>
        </p:txBody>
      </p:sp>
      <p:sp>
        <p:nvSpPr>
          <p:cNvPr id="78851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78852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身體的奇蹟</a:t>
            </a:r>
          </a:p>
        </p:txBody>
      </p:sp>
      <p:sp>
        <p:nvSpPr>
          <p:cNvPr id="78853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保護自己</a:t>
            </a:r>
          </a:p>
        </p:txBody>
      </p:sp>
      <p:sp>
        <p:nvSpPr>
          <p:cNvPr id="78854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我不虎頭老鼠尾</a:t>
            </a:r>
          </a:p>
        </p:txBody>
      </p:sp>
      <p:sp>
        <p:nvSpPr>
          <p:cNvPr id="78855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不自誇</a:t>
            </a:r>
          </a:p>
        </p:txBody>
      </p:sp>
      <p:sp>
        <p:nvSpPr>
          <p:cNvPr id="78856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多出來的喜樂</a:t>
            </a:r>
          </a:p>
        </p:txBody>
      </p:sp>
      <p:sp>
        <p:nvSpPr>
          <p:cNvPr id="78857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做好份內的事</a:t>
            </a:r>
          </a:p>
        </p:txBody>
      </p:sp>
      <p:cxnSp>
        <p:nvCxnSpPr>
          <p:cNvPr id="78858" name="AutoShape 10"/>
          <p:cNvCxnSpPr>
            <a:cxnSpLocks noChangeShapeType="1"/>
            <a:stCxn id="78851" idx="7"/>
            <a:endCxn id="78853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859" name="AutoShape 11"/>
          <p:cNvCxnSpPr>
            <a:cxnSpLocks noChangeShapeType="1"/>
            <a:stCxn id="78851" idx="5"/>
            <a:endCxn id="78857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860" name="AutoShape 12"/>
          <p:cNvCxnSpPr>
            <a:cxnSpLocks noChangeShapeType="1"/>
            <a:stCxn id="78854" idx="6"/>
            <a:endCxn id="78851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861" name="AutoShape 13"/>
          <p:cNvCxnSpPr>
            <a:cxnSpLocks noChangeShapeType="1"/>
            <a:stCxn id="78856" idx="6"/>
            <a:endCxn id="78851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862" name="AutoShape 14"/>
          <p:cNvCxnSpPr>
            <a:cxnSpLocks noChangeShapeType="1"/>
            <a:stCxn id="78851" idx="4"/>
            <a:endCxn id="78855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863" name="AutoShape 15"/>
          <p:cNvCxnSpPr>
            <a:cxnSpLocks noChangeShapeType="1"/>
            <a:stCxn id="78852" idx="4"/>
            <a:endCxn id="78851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8864" name="ctl00_ContentPlaceHolder1_wucContentPicEmpty2_gvList_ctl04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34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（二年級）</a:t>
            </a:r>
          </a:p>
        </p:txBody>
      </p:sp>
      <p:sp>
        <p:nvSpPr>
          <p:cNvPr id="79875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我不是搗蛋鬼</a:t>
            </a:r>
          </a:p>
        </p:txBody>
      </p:sp>
      <p:sp>
        <p:nvSpPr>
          <p:cNvPr id="79877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小小的愛</a:t>
            </a:r>
          </a:p>
        </p:txBody>
      </p:sp>
      <p:sp>
        <p:nvSpPr>
          <p:cNvPr id="79878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彼此提醒</a:t>
            </a:r>
          </a:p>
        </p:txBody>
      </p:sp>
      <p:sp>
        <p:nvSpPr>
          <p:cNvPr id="79879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樂在溝通</a:t>
            </a:r>
          </a:p>
        </p:txBody>
      </p:sp>
      <p:sp>
        <p:nvSpPr>
          <p:cNvPr id="79880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魚幫水，水幫魚</a:t>
            </a:r>
          </a:p>
        </p:txBody>
      </p:sp>
      <p:sp>
        <p:nvSpPr>
          <p:cNvPr id="79881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孝敬父母</a:t>
            </a:r>
          </a:p>
        </p:txBody>
      </p:sp>
      <p:cxnSp>
        <p:nvCxnSpPr>
          <p:cNvPr id="79882" name="AutoShape 10"/>
          <p:cNvCxnSpPr>
            <a:cxnSpLocks noChangeShapeType="1"/>
            <a:stCxn id="79875" idx="7"/>
            <a:endCxn id="79877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3" name="AutoShape 11"/>
          <p:cNvCxnSpPr>
            <a:cxnSpLocks noChangeShapeType="1"/>
            <a:stCxn id="79875" idx="5"/>
            <a:endCxn id="79881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4" name="AutoShape 12"/>
          <p:cNvCxnSpPr>
            <a:cxnSpLocks noChangeShapeType="1"/>
            <a:stCxn id="79878" idx="6"/>
            <a:endCxn id="79875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5" name="AutoShape 13"/>
          <p:cNvCxnSpPr>
            <a:cxnSpLocks noChangeShapeType="1"/>
            <a:stCxn id="79880" idx="6"/>
            <a:endCxn id="79875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6" name="AutoShape 14"/>
          <p:cNvCxnSpPr>
            <a:cxnSpLocks noChangeShapeType="1"/>
            <a:stCxn id="79875" idx="4"/>
            <a:endCxn id="79879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7" name="AutoShape 15"/>
          <p:cNvCxnSpPr>
            <a:cxnSpLocks noChangeShapeType="1"/>
            <a:stCxn id="79876" idx="4"/>
            <a:endCxn id="79875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888" name="ctl00_ContentPlaceHolder1_wucContentPicEmpty2_gvList_ctl04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252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（二年級）</a:t>
            </a:r>
          </a:p>
        </p:txBody>
      </p:sp>
      <p:sp>
        <p:nvSpPr>
          <p:cNvPr id="80899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80900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小種子的旅行</a:t>
            </a:r>
          </a:p>
        </p:txBody>
      </p:sp>
      <p:sp>
        <p:nvSpPr>
          <p:cNvPr id="80901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我的樹</a:t>
            </a:r>
          </a:p>
        </p:txBody>
      </p:sp>
      <p:sp>
        <p:nvSpPr>
          <p:cNvPr id="80902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公園樂趣多</a:t>
            </a:r>
          </a:p>
        </p:txBody>
      </p:sp>
      <p:sp>
        <p:nvSpPr>
          <p:cNvPr id="80903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我的小寵物</a:t>
            </a:r>
          </a:p>
        </p:txBody>
      </p:sp>
      <p:sp>
        <p:nvSpPr>
          <p:cNvPr id="80904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動物植物有話要說</a:t>
            </a:r>
          </a:p>
        </p:txBody>
      </p:sp>
      <p:sp>
        <p:nvSpPr>
          <p:cNvPr id="80905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陸上守夜人</a:t>
            </a:r>
          </a:p>
        </p:txBody>
      </p:sp>
      <p:cxnSp>
        <p:nvCxnSpPr>
          <p:cNvPr id="80906" name="AutoShape 10"/>
          <p:cNvCxnSpPr>
            <a:cxnSpLocks noChangeShapeType="1"/>
            <a:stCxn id="80899" idx="7"/>
            <a:endCxn id="80901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7" name="AutoShape 11"/>
          <p:cNvCxnSpPr>
            <a:cxnSpLocks noChangeShapeType="1"/>
            <a:stCxn id="80899" idx="5"/>
            <a:endCxn id="80905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8" name="AutoShape 12"/>
          <p:cNvCxnSpPr>
            <a:cxnSpLocks noChangeShapeType="1"/>
            <a:stCxn id="80902" idx="6"/>
            <a:endCxn id="80899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9" name="AutoShape 13"/>
          <p:cNvCxnSpPr>
            <a:cxnSpLocks noChangeShapeType="1"/>
            <a:stCxn id="80904" idx="6"/>
            <a:endCxn id="80899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10" name="AutoShape 14"/>
          <p:cNvCxnSpPr>
            <a:cxnSpLocks noChangeShapeType="1"/>
            <a:stCxn id="80899" idx="4"/>
            <a:endCxn id="80903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11" name="AutoShape 15"/>
          <p:cNvCxnSpPr>
            <a:cxnSpLocks noChangeShapeType="1"/>
            <a:stCxn id="80900" idx="4"/>
            <a:endCxn id="80899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12" name="ctl00_ContentPlaceHolder1_wucContentPicEmpty2_gvList_ctl04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233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（二年級）</a:t>
            </a:r>
          </a:p>
        </p:txBody>
      </p:sp>
      <p:sp>
        <p:nvSpPr>
          <p:cNvPr id="81923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不要為明天憂慮</a:t>
            </a:r>
          </a:p>
        </p:txBody>
      </p:sp>
      <p:sp>
        <p:nvSpPr>
          <p:cNvPr id="81925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我的心是好土地</a:t>
            </a:r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溫柔之子</a:t>
            </a:r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大山變小山</a:t>
            </a:r>
          </a:p>
        </p:txBody>
      </p:sp>
      <p:sp>
        <p:nvSpPr>
          <p:cNvPr id="81928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化敵為友</a:t>
            </a:r>
          </a:p>
        </p:txBody>
      </p: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音樂盒娃娃</a:t>
            </a:r>
          </a:p>
        </p:txBody>
      </p:sp>
      <p:cxnSp>
        <p:nvCxnSpPr>
          <p:cNvPr id="81930" name="AutoShape 10"/>
          <p:cNvCxnSpPr>
            <a:cxnSpLocks noChangeShapeType="1"/>
            <a:stCxn id="81923" idx="7"/>
            <a:endCxn id="81925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1" name="AutoShape 11"/>
          <p:cNvCxnSpPr>
            <a:cxnSpLocks noChangeShapeType="1"/>
            <a:stCxn id="81923" idx="5"/>
            <a:endCxn id="81929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2" name="AutoShape 12"/>
          <p:cNvCxnSpPr>
            <a:cxnSpLocks noChangeShapeType="1"/>
            <a:stCxn id="81926" idx="6"/>
            <a:endCxn id="81923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3" name="AutoShape 13"/>
          <p:cNvCxnSpPr>
            <a:cxnSpLocks noChangeShapeType="1"/>
            <a:stCxn id="81928" idx="6"/>
            <a:endCxn id="81923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4" name="AutoShape 14"/>
          <p:cNvCxnSpPr>
            <a:cxnSpLocks noChangeShapeType="1"/>
            <a:stCxn id="81923" idx="4"/>
            <a:endCxn id="81927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5" name="AutoShape 15"/>
          <p:cNvCxnSpPr>
            <a:cxnSpLocks noChangeShapeType="1"/>
            <a:stCxn id="81924" idx="4"/>
            <a:endCxn id="81923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36" name="ctl00_ContentPlaceHolder1_wucContentPicEmpty2_gvList_ctl04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82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（三年級）</a:t>
            </a:r>
          </a:p>
        </p:txBody>
      </p:sp>
      <p:sp>
        <p:nvSpPr>
          <p:cNvPr id="82947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82948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我會做</a:t>
            </a:r>
            <a:r>
              <a:rPr lang="en-US" altLang="zh-TW" sz="2400" b="1">
                <a:solidFill>
                  <a:srgbClr val="000000"/>
                </a:solidFill>
              </a:rPr>
              <a:t>…..</a:t>
            </a:r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挫折？不怕</a:t>
            </a:r>
            <a:r>
              <a:rPr lang="en-US" altLang="zh-TW" sz="2400" b="1">
                <a:solidFill>
                  <a:srgbClr val="000000"/>
                </a:solidFill>
              </a:rPr>
              <a:t>﹗</a:t>
            </a:r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我能伸縮自如</a:t>
            </a:r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我輸得起</a:t>
            </a:r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我喜歡分享</a:t>
            </a:r>
          </a:p>
        </p:txBody>
      </p:sp>
      <p:sp>
        <p:nvSpPr>
          <p:cNvPr id="82953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凡事盡力而為</a:t>
            </a:r>
          </a:p>
        </p:txBody>
      </p:sp>
      <p:cxnSp>
        <p:nvCxnSpPr>
          <p:cNvPr id="82954" name="AutoShape 10"/>
          <p:cNvCxnSpPr>
            <a:cxnSpLocks noChangeShapeType="1"/>
            <a:stCxn id="82947" idx="7"/>
            <a:endCxn id="82949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55" name="AutoShape 11"/>
          <p:cNvCxnSpPr>
            <a:cxnSpLocks noChangeShapeType="1"/>
            <a:stCxn id="82947" idx="5"/>
            <a:endCxn id="82953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56" name="AutoShape 12"/>
          <p:cNvCxnSpPr>
            <a:cxnSpLocks noChangeShapeType="1"/>
            <a:stCxn id="82950" idx="6"/>
            <a:endCxn id="82947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57" name="AutoShape 13"/>
          <p:cNvCxnSpPr>
            <a:cxnSpLocks noChangeShapeType="1"/>
            <a:stCxn id="82952" idx="6"/>
            <a:endCxn id="82947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58" name="AutoShape 14"/>
          <p:cNvCxnSpPr>
            <a:cxnSpLocks noChangeShapeType="1"/>
            <a:stCxn id="82947" idx="4"/>
            <a:endCxn id="82951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59" name="AutoShape 15"/>
          <p:cNvCxnSpPr>
            <a:cxnSpLocks noChangeShapeType="1"/>
            <a:stCxn id="82948" idx="4"/>
            <a:endCxn id="82947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2960" name="ctl00_ContentPlaceHolder1_wucContentPicEmpty2_gvList_ctl05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67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（三年級）</a:t>
            </a:r>
          </a:p>
        </p:txBody>
      </p:sp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大樹公寓</a:t>
            </a:r>
          </a:p>
        </p:txBody>
      </p:sp>
      <p:sp>
        <p:nvSpPr>
          <p:cNvPr id="83973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愛你的鄰舍</a:t>
            </a:r>
          </a:p>
        </p:txBody>
      </p:sp>
      <p:sp>
        <p:nvSpPr>
          <p:cNvPr id="83974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我可以生氣嗎</a:t>
            </a:r>
            <a:r>
              <a:rPr lang="zh-TW" altLang="en-US" sz="1800" b="1">
                <a:solidFill>
                  <a:srgbClr val="000000"/>
                </a:solidFill>
              </a:rPr>
              <a:t>？</a:t>
            </a:r>
          </a:p>
        </p:txBody>
      </p:sp>
      <p:sp>
        <p:nvSpPr>
          <p:cNvPr id="83975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運動家的精神</a:t>
            </a:r>
          </a:p>
        </p:txBody>
      </p:sp>
      <p:sp>
        <p:nvSpPr>
          <p:cNvPr id="83976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甘心給出去</a:t>
            </a:r>
          </a:p>
        </p:txBody>
      </p:sp>
      <p:sp>
        <p:nvSpPr>
          <p:cNvPr id="83977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寶貝我的家</a:t>
            </a:r>
          </a:p>
        </p:txBody>
      </p:sp>
      <p:cxnSp>
        <p:nvCxnSpPr>
          <p:cNvPr id="83978" name="AutoShape 10"/>
          <p:cNvCxnSpPr>
            <a:cxnSpLocks noChangeShapeType="1"/>
            <a:stCxn id="83971" idx="7"/>
            <a:endCxn id="83973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79" name="AutoShape 11"/>
          <p:cNvCxnSpPr>
            <a:cxnSpLocks noChangeShapeType="1"/>
            <a:stCxn id="83971" idx="5"/>
            <a:endCxn id="83977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0" name="AutoShape 12"/>
          <p:cNvCxnSpPr>
            <a:cxnSpLocks noChangeShapeType="1"/>
            <a:stCxn id="83974" idx="6"/>
            <a:endCxn id="83971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1" name="AutoShape 13"/>
          <p:cNvCxnSpPr>
            <a:cxnSpLocks noChangeShapeType="1"/>
            <a:stCxn id="83976" idx="6"/>
            <a:endCxn id="83971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2" name="AutoShape 14"/>
          <p:cNvCxnSpPr>
            <a:cxnSpLocks noChangeShapeType="1"/>
            <a:stCxn id="83971" idx="4"/>
            <a:endCxn id="83975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3" name="AutoShape 15"/>
          <p:cNvCxnSpPr>
            <a:cxnSpLocks noChangeShapeType="1"/>
            <a:stCxn id="83972" idx="4"/>
            <a:endCxn id="83971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3984" name="ctl00_ContentPlaceHolder1_wucContentPicEmpty2_gvList_ctl05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690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（三年級）</a:t>
            </a:r>
          </a:p>
        </p:txBody>
      </p:sp>
      <p:sp>
        <p:nvSpPr>
          <p:cNvPr id="84995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84996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葉子會說話</a:t>
            </a:r>
          </a:p>
        </p:txBody>
      </p:sp>
      <p:sp>
        <p:nvSpPr>
          <p:cNvPr id="84997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馬路綠天使</a:t>
            </a:r>
          </a:p>
        </p:txBody>
      </p:sp>
      <p:sp>
        <p:nvSpPr>
          <p:cNvPr id="84998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zh-TW" sz="1800" b="1">
                <a:solidFill>
                  <a:srgbClr val="000000"/>
                </a:solidFill>
              </a:rPr>
              <a:t>Formosa</a:t>
            </a:r>
            <a:r>
              <a:rPr lang="zh-TW" altLang="en-US" sz="1800" b="1">
                <a:solidFill>
                  <a:srgbClr val="000000"/>
                </a:solidFill>
              </a:rPr>
              <a:t>的國家公園</a:t>
            </a:r>
          </a:p>
        </p:txBody>
      </p:sp>
      <p:sp>
        <p:nvSpPr>
          <p:cNvPr id="84999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300" b="1">
                <a:solidFill>
                  <a:srgbClr val="000000"/>
                </a:solidFill>
              </a:rPr>
              <a:t>動物的禦敵絕招</a:t>
            </a:r>
          </a:p>
        </p:txBody>
      </p:sp>
      <p:sp>
        <p:nvSpPr>
          <p:cNvPr id="85000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環環相扣</a:t>
            </a:r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zh-TW" sz="2000" b="1">
                <a:solidFill>
                  <a:srgbClr val="000000"/>
                </a:solidFill>
              </a:rPr>
              <a:t>Butterfiy</a:t>
            </a:r>
            <a:r>
              <a:rPr lang="zh-TW" altLang="en-US" sz="2000" b="1">
                <a:solidFill>
                  <a:srgbClr val="000000"/>
                </a:solidFill>
              </a:rPr>
              <a:t>精採一生</a:t>
            </a:r>
          </a:p>
        </p:txBody>
      </p:sp>
      <p:cxnSp>
        <p:nvCxnSpPr>
          <p:cNvPr id="85002" name="AutoShape 10"/>
          <p:cNvCxnSpPr>
            <a:cxnSpLocks noChangeShapeType="1"/>
            <a:stCxn id="84995" idx="7"/>
            <a:endCxn id="84997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3" name="AutoShape 11"/>
          <p:cNvCxnSpPr>
            <a:cxnSpLocks noChangeShapeType="1"/>
            <a:stCxn id="84995" idx="5"/>
            <a:endCxn id="85001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4" name="AutoShape 12"/>
          <p:cNvCxnSpPr>
            <a:cxnSpLocks noChangeShapeType="1"/>
            <a:stCxn id="84998" idx="6"/>
            <a:endCxn id="84995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5" name="AutoShape 13"/>
          <p:cNvCxnSpPr>
            <a:cxnSpLocks noChangeShapeType="1"/>
            <a:stCxn id="85000" idx="6"/>
            <a:endCxn id="84995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6" name="AutoShape 14"/>
          <p:cNvCxnSpPr>
            <a:cxnSpLocks noChangeShapeType="1"/>
            <a:stCxn id="84995" idx="4"/>
            <a:endCxn id="84999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7" name="AutoShape 15"/>
          <p:cNvCxnSpPr>
            <a:cxnSpLocks noChangeShapeType="1"/>
            <a:stCxn id="84996" idx="4"/>
            <a:endCxn id="84995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5008" name="ctl00_ContentPlaceHolder1_wucContentPicEmpty2_gvList_ctl05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102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（三年級）</a:t>
            </a:r>
          </a:p>
        </p:txBody>
      </p:sp>
      <p:sp>
        <p:nvSpPr>
          <p:cNvPr id="86019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86020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天生我才必有用</a:t>
            </a:r>
          </a:p>
        </p:txBody>
      </p:sp>
      <p:sp>
        <p:nvSpPr>
          <p:cNvPr id="86021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你很特別</a:t>
            </a:r>
          </a:p>
        </p:txBody>
      </p:sp>
      <p:sp>
        <p:nvSpPr>
          <p:cNvPr id="86022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親吻外婆</a:t>
            </a:r>
          </a:p>
        </p:txBody>
      </p:sp>
      <p:sp>
        <p:nvSpPr>
          <p:cNvPr id="86023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300" b="1">
                <a:solidFill>
                  <a:srgbClr val="000000"/>
                </a:solidFill>
              </a:rPr>
              <a:t>擁抱希望</a:t>
            </a:r>
          </a:p>
        </p:txBody>
      </p:sp>
      <p:sp>
        <p:nvSpPr>
          <p:cNvPr id="86024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好好哭吧</a:t>
            </a:r>
            <a:r>
              <a:rPr lang="en-US" altLang="zh-TW" sz="2800" b="1">
                <a:solidFill>
                  <a:srgbClr val="000000"/>
                </a:solidFill>
              </a:rPr>
              <a:t>﹗</a:t>
            </a:r>
          </a:p>
        </p:txBody>
      </p:sp>
      <p:sp>
        <p:nvSpPr>
          <p:cNvPr id="86025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天天過生日</a:t>
            </a:r>
          </a:p>
        </p:txBody>
      </p:sp>
      <p:cxnSp>
        <p:nvCxnSpPr>
          <p:cNvPr id="86026" name="AutoShape 10"/>
          <p:cNvCxnSpPr>
            <a:cxnSpLocks noChangeShapeType="1"/>
            <a:stCxn id="86019" idx="7"/>
            <a:endCxn id="86021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27" name="AutoShape 11"/>
          <p:cNvCxnSpPr>
            <a:cxnSpLocks noChangeShapeType="1"/>
            <a:stCxn id="86019" idx="5"/>
            <a:endCxn id="86025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28" name="AutoShape 12"/>
          <p:cNvCxnSpPr>
            <a:cxnSpLocks noChangeShapeType="1"/>
            <a:stCxn id="86022" idx="6"/>
            <a:endCxn id="86019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29" name="AutoShape 13"/>
          <p:cNvCxnSpPr>
            <a:cxnSpLocks noChangeShapeType="1"/>
            <a:stCxn id="86024" idx="6"/>
            <a:endCxn id="86019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30" name="AutoShape 14"/>
          <p:cNvCxnSpPr>
            <a:cxnSpLocks noChangeShapeType="1"/>
            <a:stCxn id="86019" idx="4"/>
            <a:endCxn id="86023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31" name="AutoShape 15"/>
          <p:cNvCxnSpPr>
            <a:cxnSpLocks noChangeShapeType="1"/>
            <a:stCxn id="86020" idx="4"/>
            <a:endCxn id="86019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6032" name="ctl00_ContentPlaceHolder1_wucContentPicEmpty2_gvList_ctl05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258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（四年級）</a:t>
            </a:r>
          </a:p>
        </p:txBody>
      </p:sp>
      <p:sp>
        <p:nvSpPr>
          <p:cNvPr id="87043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87044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情緒萬花筒</a:t>
            </a:r>
          </a:p>
        </p:txBody>
      </p:sp>
      <p:sp>
        <p:nvSpPr>
          <p:cNvPr id="87045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意外不要來</a:t>
            </a:r>
          </a:p>
        </p:txBody>
      </p:sp>
      <p:sp>
        <p:nvSpPr>
          <p:cNvPr id="87046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愛是不嫉妒</a:t>
            </a:r>
          </a:p>
        </p:txBody>
      </p:sp>
      <p:sp>
        <p:nvSpPr>
          <p:cNvPr id="87047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將心比心</a:t>
            </a:r>
          </a:p>
        </p:txBody>
      </p:sp>
      <p:sp>
        <p:nvSpPr>
          <p:cNvPr id="87048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誠實至上</a:t>
            </a:r>
          </a:p>
        </p:txBody>
      </p:sp>
      <p:sp>
        <p:nvSpPr>
          <p:cNvPr id="87049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為自己負責</a:t>
            </a:r>
          </a:p>
        </p:txBody>
      </p:sp>
      <p:cxnSp>
        <p:nvCxnSpPr>
          <p:cNvPr id="87050" name="AutoShape 10"/>
          <p:cNvCxnSpPr>
            <a:cxnSpLocks noChangeShapeType="1"/>
            <a:stCxn id="87043" idx="7"/>
            <a:endCxn id="87045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1" name="AutoShape 11"/>
          <p:cNvCxnSpPr>
            <a:cxnSpLocks noChangeShapeType="1"/>
            <a:stCxn id="87043" idx="5"/>
            <a:endCxn id="87049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2" name="AutoShape 12"/>
          <p:cNvCxnSpPr>
            <a:cxnSpLocks noChangeShapeType="1"/>
            <a:stCxn id="87046" idx="6"/>
            <a:endCxn id="87043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3" name="AutoShape 13"/>
          <p:cNvCxnSpPr>
            <a:cxnSpLocks noChangeShapeType="1"/>
            <a:stCxn id="87048" idx="6"/>
            <a:endCxn id="87043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4" name="AutoShape 14"/>
          <p:cNvCxnSpPr>
            <a:cxnSpLocks noChangeShapeType="1"/>
            <a:stCxn id="87043" idx="4"/>
            <a:endCxn id="87047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5" name="AutoShape 15"/>
          <p:cNvCxnSpPr>
            <a:cxnSpLocks noChangeShapeType="1"/>
            <a:stCxn id="87044" idx="4"/>
            <a:endCxn id="87043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7056" name="ctl00_ContentPlaceHolder1_wucContentPicEmpty2_gvList_ctl06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8913"/>
            <a:ext cx="14287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1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（四年級）</a:t>
            </a:r>
          </a:p>
        </p:txBody>
      </p:sp>
      <p:sp>
        <p:nvSpPr>
          <p:cNvPr id="88067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88068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少數</a:t>
            </a:r>
            <a:r>
              <a:rPr lang="en-US" altLang="zh-TW" sz="2000" b="1">
                <a:solidFill>
                  <a:srgbClr val="000000"/>
                </a:solidFill>
              </a:rPr>
              <a:t>ok</a:t>
            </a:r>
            <a:r>
              <a:rPr lang="zh-TW" altLang="en-US" sz="2000" b="1">
                <a:solidFill>
                  <a:srgbClr val="000000"/>
                </a:solidFill>
              </a:rPr>
              <a:t>？多數</a:t>
            </a:r>
            <a:r>
              <a:rPr lang="en-US" altLang="zh-TW" sz="2000" b="1">
                <a:solidFill>
                  <a:srgbClr val="000000"/>
                </a:solidFill>
              </a:rPr>
              <a:t>ok</a:t>
            </a:r>
            <a:r>
              <a:rPr lang="zh-TW" altLang="en-US" sz="2000" b="1">
                <a:solidFill>
                  <a:srgbClr val="000000"/>
                </a:solidFill>
              </a:rPr>
              <a:t>？</a:t>
            </a:r>
          </a:p>
        </p:txBody>
      </p:sp>
      <p:sp>
        <p:nvSpPr>
          <p:cNvPr id="88069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換我照顧你</a:t>
            </a:r>
          </a:p>
        </p:txBody>
      </p:sp>
      <p:sp>
        <p:nvSpPr>
          <p:cNvPr id="88070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小珍寶的祝福</a:t>
            </a:r>
          </a:p>
        </p:txBody>
      </p:sp>
      <p:sp>
        <p:nvSpPr>
          <p:cNvPr id="88071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合宜的話語</a:t>
            </a:r>
          </a:p>
        </p:txBody>
      </p:sp>
      <p:sp>
        <p:nvSpPr>
          <p:cNvPr id="88072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做個好朋友</a:t>
            </a:r>
          </a:p>
        </p:txBody>
      </p:sp>
      <p:sp>
        <p:nvSpPr>
          <p:cNvPr id="88073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言出必行</a:t>
            </a:r>
          </a:p>
        </p:txBody>
      </p:sp>
      <p:cxnSp>
        <p:nvCxnSpPr>
          <p:cNvPr id="88074" name="AutoShape 10"/>
          <p:cNvCxnSpPr>
            <a:cxnSpLocks noChangeShapeType="1"/>
            <a:stCxn id="88067" idx="7"/>
            <a:endCxn id="88069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75" name="AutoShape 11"/>
          <p:cNvCxnSpPr>
            <a:cxnSpLocks noChangeShapeType="1"/>
            <a:stCxn id="88067" idx="5"/>
            <a:endCxn id="88073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76" name="AutoShape 12"/>
          <p:cNvCxnSpPr>
            <a:cxnSpLocks noChangeShapeType="1"/>
            <a:stCxn id="88070" idx="6"/>
            <a:endCxn id="88067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77" name="AutoShape 13"/>
          <p:cNvCxnSpPr>
            <a:cxnSpLocks noChangeShapeType="1"/>
            <a:stCxn id="88072" idx="6"/>
            <a:endCxn id="88067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78" name="AutoShape 14"/>
          <p:cNvCxnSpPr>
            <a:cxnSpLocks noChangeShapeType="1"/>
            <a:stCxn id="88067" idx="4"/>
            <a:endCxn id="88071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79" name="AutoShape 15"/>
          <p:cNvCxnSpPr>
            <a:cxnSpLocks noChangeShapeType="1"/>
            <a:stCxn id="88068" idx="4"/>
            <a:endCxn id="88067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8080" name="ctl00_ContentPlaceHolder1_wucContentPicEmpty2_gvList_ctl06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8913"/>
            <a:ext cx="14287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0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（幼兒級）</a:t>
            </a:r>
          </a:p>
        </p:txBody>
      </p:sp>
      <p:sp>
        <p:nvSpPr>
          <p:cNvPr id="70659" name="Oval 9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70660" name="Oval 10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小紳士與小淑女</a:t>
            </a:r>
          </a:p>
        </p:txBody>
      </p:sp>
      <p:sp>
        <p:nvSpPr>
          <p:cNvPr id="70661" name="Oval 12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身體保衛戰</a:t>
            </a:r>
          </a:p>
        </p:txBody>
      </p:sp>
      <p:sp>
        <p:nvSpPr>
          <p:cNvPr id="70662" name="Oval 13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我不愛哭</a:t>
            </a:r>
          </a:p>
        </p:txBody>
      </p:sp>
      <p:sp>
        <p:nvSpPr>
          <p:cNvPr id="70663" name="Oval 14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好寶寶</a:t>
            </a:r>
          </a:p>
        </p:txBody>
      </p:sp>
      <p:sp>
        <p:nvSpPr>
          <p:cNvPr id="70664" name="Oval 15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我不說謊</a:t>
            </a:r>
          </a:p>
        </p:txBody>
      </p:sp>
      <p:sp>
        <p:nvSpPr>
          <p:cNvPr id="70665" name="Oval 16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讓玩具回家</a:t>
            </a:r>
          </a:p>
        </p:txBody>
      </p:sp>
      <p:cxnSp>
        <p:nvCxnSpPr>
          <p:cNvPr id="70666" name="AutoShape 20"/>
          <p:cNvCxnSpPr>
            <a:cxnSpLocks noChangeShapeType="1"/>
            <a:stCxn id="70659" idx="7"/>
            <a:endCxn id="70661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7" name="AutoShape 21"/>
          <p:cNvCxnSpPr>
            <a:cxnSpLocks noChangeShapeType="1"/>
            <a:stCxn id="70659" idx="5"/>
            <a:endCxn id="70665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8" name="AutoShape 24"/>
          <p:cNvCxnSpPr>
            <a:cxnSpLocks noChangeShapeType="1"/>
            <a:stCxn id="70662" idx="6"/>
            <a:endCxn id="70659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9" name="AutoShape 25"/>
          <p:cNvCxnSpPr>
            <a:cxnSpLocks noChangeShapeType="1"/>
            <a:stCxn id="70664" idx="6"/>
            <a:endCxn id="70659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70" name="AutoShape 27"/>
          <p:cNvCxnSpPr>
            <a:cxnSpLocks noChangeShapeType="1"/>
            <a:stCxn id="70659" idx="4"/>
            <a:endCxn id="70663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71" name="AutoShape 28"/>
          <p:cNvCxnSpPr>
            <a:cxnSpLocks noChangeShapeType="1"/>
            <a:stCxn id="70660" idx="4"/>
            <a:endCxn id="70659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0672" name="ctl00_ContentPlaceHolder1_wucContentPicEmpty2_gvList_ctl02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70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（四年級）</a:t>
            </a:r>
          </a:p>
        </p:txBody>
      </p:sp>
      <p:sp>
        <p:nvSpPr>
          <p:cNvPr id="89091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89092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植物的彩衣</a:t>
            </a:r>
          </a:p>
        </p:txBody>
      </p:sp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蕨類王國探險</a:t>
            </a: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與恐龍共飲一瓢水</a:t>
            </a:r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動物的旅行家</a:t>
            </a: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原野知音</a:t>
            </a:r>
          </a:p>
        </p:txBody>
      </p:sp>
      <p:sp>
        <p:nvSpPr>
          <p:cNvPr id="89097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3600" b="1">
                <a:solidFill>
                  <a:srgbClr val="000000"/>
                </a:solidFill>
              </a:rPr>
              <a:t>忍者蛙</a:t>
            </a:r>
          </a:p>
        </p:txBody>
      </p:sp>
      <p:cxnSp>
        <p:nvCxnSpPr>
          <p:cNvPr id="89098" name="AutoShape 10"/>
          <p:cNvCxnSpPr>
            <a:cxnSpLocks noChangeShapeType="1"/>
            <a:stCxn id="89091" idx="7"/>
            <a:endCxn id="89093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099" name="AutoShape 11"/>
          <p:cNvCxnSpPr>
            <a:cxnSpLocks noChangeShapeType="1"/>
            <a:stCxn id="89091" idx="5"/>
            <a:endCxn id="89097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100" name="AutoShape 12"/>
          <p:cNvCxnSpPr>
            <a:cxnSpLocks noChangeShapeType="1"/>
            <a:stCxn id="89094" idx="6"/>
            <a:endCxn id="89091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101" name="AutoShape 13"/>
          <p:cNvCxnSpPr>
            <a:cxnSpLocks noChangeShapeType="1"/>
            <a:stCxn id="89096" idx="6"/>
            <a:endCxn id="89091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102" name="AutoShape 14"/>
          <p:cNvCxnSpPr>
            <a:cxnSpLocks noChangeShapeType="1"/>
            <a:stCxn id="89091" idx="4"/>
            <a:endCxn id="89095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103" name="AutoShape 15"/>
          <p:cNvCxnSpPr>
            <a:cxnSpLocks noChangeShapeType="1"/>
            <a:stCxn id="89092" idx="4"/>
            <a:endCxn id="89091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9104" name="ctl00_ContentPlaceHolder1_wucContentPicEmpty2_gvList_ctl06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8913"/>
            <a:ext cx="14287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23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（四年級）</a:t>
            </a:r>
          </a:p>
        </p:txBody>
      </p:sp>
      <p:sp>
        <p:nvSpPr>
          <p:cNvPr id="90115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90116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生命是什麼</a:t>
            </a:r>
            <a:r>
              <a:rPr lang="zh-TW" altLang="en-US" sz="2000" b="1">
                <a:solidFill>
                  <a:srgbClr val="000000"/>
                </a:solidFill>
              </a:rPr>
              <a:t>？</a:t>
            </a:r>
          </a:p>
        </p:txBody>
      </p:sp>
      <p:sp>
        <p:nvSpPr>
          <p:cNvPr id="90117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生命，真美好</a:t>
            </a:r>
          </a:p>
        </p:txBody>
      </p:sp>
      <p:sp>
        <p:nvSpPr>
          <p:cNvPr id="90118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天堂，在哪裡</a:t>
            </a:r>
            <a:r>
              <a:rPr lang="en-US" altLang="zh-TW" sz="2400" b="1">
                <a:solidFill>
                  <a:srgbClr val="000000"/>
                </a:solidFill>
              </a:rPr>
              <a:t>﹖</a:t>
            </a:r>
          </a:p>
        </p:txBody>
      </p:sp>
      <p:sp>
        <p:nvSpPr>
          <p:cNvPr id="90119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想念與祝福</a:t>
            </a:r>
          </a:p>
        </p:txBody>
      </p:sp>
      <p:sp>
        <p:nvSpPr>
          <p:cNvPr id="90120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如何說再見</a:t>
            </a:r>
            <a:r>
              <a:rPr lang="en-US" altLang="zh-TW" sz="2000" b="1">
                <a:solidFill>
                  <a:srgbClr val="000000"/>
                </a:solidFill>
              </a:rPr>
              <a:t>﹖</a:t>
            </a:r>
          </a:p>
        </p:txBody>
      </p:sp>
      <p:sp>
        <p:nvSpPr>
          <p:cNvPr id="90121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遇到傷心失落時</a:t>
            </a:r>
            <a:r>
              <a:rPr lang="en-US" altLang="zh-TW" sz="2000" b="1">
                <a:solidFill>
                  <a:srgbClr val="000000"/>
                </a:solidFill>
              </a:rPr>
              <a:t>…</a:t>
            </a:r>
            <a:endParaRPr lang="en-US" altLang="zh-TW" sz="3600" b="1">
              <a:solidFill>
                <a:srgbClr val="000000"/>
              </a:solidFill>
            </a:endParaRPr>
          </a:p>
        </p:txBody>
      </p:sp>
      <p:cxnSp>
        <p:nvCxnSpPr>
          <p:cNvPr id="90122" name="AutoShape 10"/>
          <p:cNvCxnSpPr>
            <a:cxnSpLocks noChangeShapeType="1"/>
            <a:stCxn id="90115" idx="7"/>
            <a:endCxn id="90117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3" name="AutoShape 11"/>
          <p:cNvCxnSpPr>
            <a:cxnSpLocks noChangeShapeType="1"/>
            <a:stCxn id="90115" idx="5"/>
            <a:endCxn id="90121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4" name="AutoShape 12"/>
          <p:cNvCxnSpPr>
            <a:cxnSpLocks noChangeShapeType="1"/>
            <a:stCxn id="90118" idx="6"/>
            <a:endCxn id="90115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5" name="AutoShape 13"/>
          <p:cNvCxnSpPr>
            <a:cxnSpLocks noChangeShapeType="1"/>
            <a:stCxn id="90120" idx="6"/>
            <a:endCxn id="90115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6" name="AutoShape 14"/>
          <p:cNvCxnSpPr>
            <a:cxnSpLocks noChangeShapeType="1"/>
            <a:stCxn id="90115" idx="4"/>
            <a:endCxn id="90119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7" name="AutoShape 15"/>
          <p:cNvCxnSpPr>
            <a:cxnSpLocks noChangeShapeType="1"/>
            <a:stCxn id="90116" idx="4"/>
            <a:endCxn id="90115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0128" name="ctl00_ContentPlaceHolder1_wucContentPicEmpty2_gvList_ctl06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8913"/>
            <a:ext cx="14287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5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（五年級）</a:t>
            </a:r>
          </a:p>
        </p:txBody>
      </p:sp>
      <p:sp>
        <p:nvSpPr>
          <p:cNvPr id="91139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91140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男女大不同</a:t>
            </a:r>
          </a:p>
        </p:txBody>
      </p:sp>
      <p:sp>
        <p:nvSpPr>
          <p:cNvPr id="91141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我會傾聽</a:t>
            </a:r>
          </a:p>
        </p:txBody>
      </p:sp>
      <p:sp>
        <p:nvSpPr>
          <p:cNvPr id="91142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多忍耐一點</a:t>
            </a:r>
          </a:p>
        </p:txBody>
      </p:sp>
      <p:sp>
        <p:nvSpPr>
          <p:cNvPr id="91143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不輕易發怒</a:t>
            </a:r>
          </a:p>
        </p:txBody>
      </p:sp>
      <p:sp>
        <p:nvSpPr>
          <p:cNvPr id="91144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天上的財寶</a:t>
            </a:r>
          </a:p>
        </p:txBody>
      </p:sp>
      <p:sp>
        <p:nvSpPr>
          <p:cNvPr id="91145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3600" b="1">
                <a:solidFill>
                  <a:srgbClr val="000000"/>
                </a:solidFill>
              </a:rPr>
              <a:t>時間銀行</a:t>
            </a:r>
          </a:p>
        </p:txBody>
      </p:sp>
      <p:cxnSp>
        <p:nvCxnSpPr>
          <p:cNvPr id="91146" name="AutoShape 10"/>
          <p:cNvCxnSpPr>
            <a:cxnSpLocks noChangeShapeType="1"/>
            <a:stCxn id="91139" idx="7"/>
            <a:endCxn id="91141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147" name="AutoShape 11"/>
          <p:cNvCxnSpPr>
            <a:cxnSpLocks noChangeShapeType="1"/>
            <a:stCxn id="91139" idx="5"/>
            <a:endCxn id="91145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148" name="AutoShape 12"/>
          <p:cNvCxnSpPr>
            <a:cxnSpLocks noChangeShapeType="1"/>
            <a:stCxn id="91142" idx="6"/>
            <a:endCxn id="91139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149" name="AutoShape 13"/>
          <p:cNvCxnSpPr>
            <a:cxnSpLocks noChangeShapeType="1"/>
            <a:stCxn id="91144" idx="6"/>
            <a:endCxn id="91139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150" name="AutoShape 14"/>
          <p:cNvCxnSpPr>
            <a:cxnSpLocks noChangeShapeType="1"/>
            <a:stCxn id="91139" idx="4"/>
            <a:endCxn id="91143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151" name="AutoShape 15"/>
          <p:cNvCxnSpPr>
            <a:cxnSpLocks noChangeShapeType="1"/>
            <a:stCxn id="91140" idx="4"/>
            <a:endCxn id="91139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1152" name="ctl00_ContentPlaceHolder1_wucContentPicEmpty2_gvList_ctl07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68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（五年級）</a:t>
            </a:r>
          </a:p>
        </p:txBody>
      </p:sp>
      <p:sp>
        <p:nvSpPr>
          <p:cNvPr id="92163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當我們同在一起</a:t>
            </a:r>
          </a:p>
        </p:txBody>
      </p:sp>
      <p:sp>
        <p:nvSpPr>
          <p:cNvPr id="92165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愛的秘笈</a:t>
            </a:r>
          </a:p>
        </p:txBody>
      </p:sp>
      <p:sp>
        <p:nvSpPr>
          <p:cNvPr id="92166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不可能的任務</a:t>
            </a:r>
          </a:p>
        </p:txBody>
      </p:sp>
      <p:sp>
        <p:nvSpPr>
          <p:cNvPr id="92167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慢慢的說</a:t>
            </a:r>
          </a:p>
        </p:txBody>
      </p:sp>
      <p:sp>
        <p:nvSpPr>
          <p:cNvPr id="92168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300" b="1">
                <a:solidFill>
                  <a:srgbClr val="000000"/>
                </a:solidFill>
              </a:rPr>
              <a:t>都是自私惹的禍</a:t>
            </a:r>
          </a:p>
        </p:txBody>
      </p:sp>
      <p:sp>
        <p:nvSpPr>
          <p:cNvPr id="92169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3600" b="1">
                <a:solidFill>
                  <a:srgbClr val="000000"/>
                </a:solidFill>
              </a:rPr>
              <a:t>好國民</a:t>
            </a:r>
          </a:p>
        </p:txBody>
      </p:sp>
      <p:cxnSp>
        <p:nvCxnSpPr>
          <p:cNvPr id="92170" name="AutoShape 10"/>
          <p:cNvCxnSpPr>
            <a:cxnSpLocks noChangeShapeType="1"/>
            <a:stCxn id="92163" idx="7"/>
            <a:endCxn id="92165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1" name="AutoShape 11"/>
          <p:cNvCxnSpPr>
            <a:cxnSpLocks noChangeShapeType="1"/>
            <a:stCxn id="92163" idx="5"/>
            <a:endCxn id="92169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2" name="AutoShape 12"/>
          <p:cNvCxnSpPr>
            <a:cxnSpLocks noChangeShapeType="1"/>
            <a:stCxn id="92166" idx="6"/>
            <a:endCxn id="92163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3" name="AutoShape 13"/>
          <p:cNvCxnSpPr>
            <a:cxnSpLocks noChangeShapeType="1"/>
            <a:stCxn id="92168" idx="6"/>
            <a:endCxn id="92163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4" name="AutoShape 14"/>
          <p:cNvCxnSpPr>
            <a:cxnSpLocks noChangeShapeType="1"/>
            <a:stCxn id="92163" idx="4"/>
            <a:endCxn id="92167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5" name="AutoShape 15"/>
          <p:cNvCxnSpPr>
            <a:cxnSpLocks noChangeShapeType="1"/>
            <a:stCxn id="92164" idx="4"/>
            <a:endCxn id="92163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2176" name="ctl00_ContentPlaceHolder1_wucContentPicEmpty2_gvList_ctl07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131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（五年級）</a:t>
            </a:r>
          </a:p>
        </p:txBody>
      </p:sp>
      <p:sp>
        <p:nvSpPr>
          <p:cNvPr id="93187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93188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水中原住民</a:t>
            </a:r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200" b="1">
                <a:solidFill>
                  <a:srgbClr val="000000"/>
                </a:solidFill>
              </a:rPr>
              <a:t>懷胎生子的水筆仔</a:t>
            </a:r>
          </a:p>
        </p:txBody>
      </p:sp>
      <p:sp>
        <p:nvSpPr>
          <p:cNvPr id="93190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生物多樣性</a:t>
            </a:r>
          </a:p>
        </p:txBody>
      </p:sp>
      <p:sp>
        <p:nvSpPr>
          <p:cNvPr id="93191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冬天的過客</a:t>
            </a:r>
          </a:p>
        </p:txBody>
      </p:sp>
      <p:sp>
        <p:nvSpPr>
          <p:cNvPr id="93192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大地淨水廠</a:t>
            </a:r>
          </a:p>
        </p:txBody>
      </p:sp>
      <p:sp>
        <p:nvSpPr>
          <p:cNvPr id="93193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我家在濕地</a:t>
            </a:r>
          </a:p>
        </p:txBody>
      </p:sp>
      <p:cxnSp>
        <p:nvCxnSpPr>
          <p:cNvPr id="93194" name="AutoShape 10"/>
          <p:cNvCxnSpPr>
            <a:cxnSpLocks noChangeShapeType="1"/>
            <a:stCxn id="93187" idx="7"/>
            <a:endCxn id="93189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5" name="AutoShape 11"/>
          <p:cNvCxnSpPr>
            <a:cxnSpLocks noChangeShapeType="1"/>
            <a:stCxn id="93187" idx="5"/>
            <a:endCxn id="93193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6" name="AutoShape 12"/>
          <p:cNvCxnSpPr>
            <a:cxnSpLocks noChangeShapeType="1"/>
            <a:stCxn id="93190" idx="6"/>
            <a:endCxn id="93187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7" name="AutoShape 13"/>
          <p:cNvCxnSpPr>
            <a:cxnSpLocks noChangeShapeType="1"/>
            <a:stCxn id="93192" idx="6"/>
            <a:endCxn id="93187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8" name="AutoShape 14"/>
          <p:cNvCxnSpPr>
            <a:cxnSpLocks noChangeShapeType="1"/>
            <a:stCxn id="93187" idx="4"/>
            <a:endCxn id="93191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9" name="AutoShape 15"/>
          <p:cNvCxnSpPr>
            <a:cxnSpLocks noChangeShapeType="1"/>
            <a:stCxn id="93188" idx="4"/>
            <a:endCxn id="93187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3200" name="ctl00_ContentPlaceHolder1_wucContentPicEmpty2_gvList_ctl07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5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（五年級）</a:t>
            </a:r>
          </a:p>
        </p:txBody>
      </p:sp>
      <p:sp>
        <p:nvSpPr>
          <p:cNvPr id="94211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94212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我有美麗的形像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心靈醫生</a:t>
            </a:r>
          </a:p>
        </p:txBody>
      </p:sp>
      <p:sp>
        <p:nvSpPr>
          <p:cNvPr id="94214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千金與公子</a:t>
            </a:r>
          </a:p>
        </p:txBody>
      </p:sp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分擔解憂</a:t>
            </a:r>
          </a:p>
        </p:txBody>
      </p:sp>
      <p:sp>
        <p:nvSpPr>
          <p:cNvPr id="94216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愛與接納</a:t>
            </a:r>
          </a:p>
        </p:txBody>
      </p:sp>
      <p:sp>
        <p:nvSpPr>
          <p:cNvPr id="94217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我的守護者</a:t>
            </a:r>
          </a:p>
        </p:txBody>
      </p:sp>
      <p:cxnSp>
        <p:nvCxnSpPr>
          <p:cNvPr id="94218" name="AutoShape 10"/>
          <p:cNvCxnSpPr>
            <a:cxnSpLocks noChangeShapeType="1"/>
            <a:stCxn id="94211" idx="7"/>
            <a:endCxn id="94213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19" name="AutoShape 11"/>
          <p:cNvCxnSpPr>
            <a:cxnSpLocks noChangeShapeType="1"/>
            <a:stCxn id="94211" idx="5"/>
            <a:endCxn id="94217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0" name="AutoShape 12"/>
          <p:cNvCxnSpPr>
            <a:cxnSpLocks noChangeShapeType="1"/>
            <a:stCxn id="94214" idx="6"/>
            <a:endCxn id="94211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1" name="AutoShape 13"/>
          <p:cNvCxnSpPr>
            <a:cxnSpLocks noChangeShapeType="1"/>
            <a:stCxn id="94216" idx="6"/>
            <a:endCxn id="94211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2" name="AutoShape 14"/>
          <p:cNvCxnSpPr>
            <a:cxnSpLocks noChangeShapeType="1"/>
            <a:stCxn id="94211" idx="4"/>
            <a:endCxn id="94215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3" name="AutoShape 15"/>
          <p:cNvCxnSpPr>
            <a:cxnSpLocks noChangeShapeType="1"/>
            <a:stCxn id="94212" idx="4"/>
            <a:endCxn id="94211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4224" name="ctl00_ContentPlaceHolder1_wucContentPicEmpty2_gvList_ctl07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99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417638"/>
          </a:xfrm>
        </p:spPr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（六年級）</a:t>
            </a:r>
          </a:p>
        </p:txBody>
      </p:sp>
      <p:sp>
        <p:nvSpPr>
          <p:cNvPr id="95235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95236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向日葵的我</a:t>
            </a:r>
          </a:p>
        </p:txBody>
      </p:sp>
      <p:sp>
        <p:nvSpPr>
          <p:cNvPr id="95237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良藥不苦口</a:t>
            </a:r>
          </a:p>
        </p:txBody>
      </p:sp>
      <p:sp>
        <p:nvSpPr>
          <p:cNvPr id="95238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流行跟我走</a:t>
            </a:r>
          </a:p>
        </p:txBody>
      </p:sp>
      <p:sp>
        <p:nvSpPr>
          <p:cNvPr id="95239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善待自己</a:t>
            </a:r>
          </a:p>
        </p:txBody>
      </p:sp>
      <p:sp>
        <p:nvSpPr>
          <p:cNvPr id="95240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堅持做對的事</a:t>
            </a:r>
          </a:p>
        </p:txBody>
      </p:sp>
      <p:sp>
        <p:nvSpPr>
          <p:cNvPr id="95241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金庫祕碼</a:t>
            </a:r>
          </a:p>
        </p:txBody>
      </p:sp>
      <p:cxnSp>
        <p:nvCxnSpPr>
          <p:cNvPr id="95242" name="AutoShape 10"/>
          <p:cNvCxnSpPr>
            <a:cxnSpLocks noChangeShapeType="1"/>
            <a:stCxn id="95235" idx="7"/>
            <a:endCxn id="95237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3" name="AutoShape 11"/>
          <p:cNvCxnSpPr>
            <a:cxnSpLocks noChangeShapeType="1"/>
            <a:stCxn id="95235" idx="5"/>
            <a:endCxn id="95241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4" name="AutoShape 12"/>
          <p:cNvCxnSpPr>
            <a:cxnSpLocks noChangeShapeType="1"/>
            <a:stCxn id="95238" idx="6"/>
            <a:endCxn id="95235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5" name="AutoShape 13"/>
          <p:cNvCxnSpPr>
            <a:cxnSpLocks noChangeShapeType="1"/>
            <a:stCxn id="95240" idx="6"/>
            <a:endCxn id="95235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6" name="AutoShape 14"/>
          <p:cNvCxnSpPr>
            <a:cxnSpLocks noChangeShapeType="1"/>
            <a:stCxn id="95235" idx="4"/>
            <a:endCxn id="95239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7" name="AutoShape 15"/>
          <p:cNvCxnSpPr>
            <a:cxnSpLocks noChangeShapeType="1"/>
            <a:stCxn id="95236" idx="4"/>
            <a:endCxn id="95235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5248" name="ctl00_ContentPlaceHolder1_wucContentPicEmpty2_gvList_ctl08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8913"/>
            <a:ext cx="16859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74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417638"/>
          </a:xfrm>
        </p:spPr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（六年級）</a:t>
            </a:r>
          </a:p>
        </p:txBody>
      </p:sp>
      <p:sp>
        <p:nvSpPr>
          <p:cNvPr id="96259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96260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可以請你跳支舞嗎</a:t>
            </a:r>
            <a:r>
              <a:rPr lang="en-US" altLang="zh-TW" sz="2000" b="1">
                <a:solidFill>
                  <a:srgbClr val="000000"/>
                </a:solidFill>
              </a:rPr>
              <a:t>﹖</a:t>
            </a:r>
          </a:p>
        </p:txBody>
      </p:sp>
      <p:sp>
        <p:nvSpPr>
          <p:cNvPr id="96261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愛，我願意</a:t>
            </a:r>
          </a:p>
        </p:txBody>
      </p:sp>
      <p:sp>
        <p:nvSpPr>
          <p:cNvPr id="96262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愛是恆久忍耐</a:t>
            </a:r>
          </a:p>
        </p:txBody>
      </p:sp>
      <p:sp>
        <p:nvSpPr>
          <p:cNvPr id="96263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和平天使</a:t>
            </a:r>
          </a:p>
        </p:txBody>
      </p:sp>
      <p:sp>
        <p:nvSpPr>
          <p:cNvPr id="96264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舐犢情深</a:t>
            </a:r>
          </a:p>
        </p:txBody>
      </p:sp>
      <p:sp>
        <p:nvSpPr>
          <p:cNvPr id="96265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各行各業</a:t>
            </a:r>
          </a:p>
        </p:txBody>
      </p:sp>
      <p:cxnSp>
        <p:nvCxnSpPr>
          <p:cNvPr id="96266" name="AutoShape 10"/>
          <p:cNvCxnSpPr>
            <a:cxnSpLocks noChangeShapeType="1"/>
            <a:stCxn id="96259" idx="7"/>
            <a:endCxn id="96261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67" name="AutoShape 11"/>
          <p:cNvCxnSpPr>
            <a:cxnSpLocks noChangeShapeType="1"/>
            <a:stCxn id="96259" idx="5"/>
            <a:endCxn id="96265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68" name="AutoShape 12"/>
          <p:cNvCxnSpPr>
            <a:cxnSpLocks noChangeShapeType="1"/>
            <a:stCxn id="96262" idx="6"/>
            <a:endCxn id="96259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69" name="AutoShape 13"/>
          <p:cNvCxnSpPr>
            <a:cxnSpLocks noChangeShapeType="1"/>
            <a:stCxn id="96264" idx="6"/>
            <a:endCxn id="96259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0" name="AutoShape 14"/>
          <p:cNvCxnSpPr>
            <a:cxnSpLocks noChangeShapeType="1"/>
            <a:stCxn id="96259" idx="4"/>
            <a:endCxn id="96263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1" name="AutoShape 15"/>
          <p:cNvCxnSpPr>
            <a:cxnSpLocks noChangeShapeType="1"/>
            <a:stCxn id="96260" idx="4"/>
            <a:endCxn id="96259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6272" name="ctl00_ContentPlaceHolder1_wucContentPicEmpty2_gvList_ctl08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8913"/>
            <a:ext cx="16859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087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417638"/>
          </a:xfrm>
        </p:spPr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（六年級）</a:t>
            </a:r>
          </a:p>
        </p:txBody>
      </p:sp>
      <p:sp>
        <p:nvSpPr>
          <p:cNvPr id="97283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不可思議的植物生活</a:t>
            </a:r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校園植物地圖</a:t>
            </a:r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700" b="1">
                <a:solidFill>
                  <a:srgbClr val="000000"/>
                </a:solidFill>
              </a:rPr>
              <a:t>永續家園</a:t>
            </a:r>
          </a:p>
        </p:txBody>
      </p:sp>
      <p:sp>
        <p:nvSpPr>
          <p:cNvPr id="97287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慢郎中</a:t>
            </a:r>
            <a:r>
              <a:rPr lang="en-US" altLang="zh-TW" sz="2400" b="1">
                <a:solidFill>
                  <a:srgbClr val="000000"/>
                </a:solidFill>
              </a:rPr>
              <a:t>—snail</a:t>
            </a:r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明天過後</a:t>
            </a:r>
          </a:p>
        </p:txBody>
      </p:sp>
      <p:sp>
        <p:nvSpPr>
          <p:cNvPr id="97289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1800" b="1">
                <a:solidFill>
                  <a:srgbClr val="000000"/>
                </a:solidFill>
              </a:rPr>
              <a:t>揭開蝙輻的神秘面紗</a:t>
            </a:r>
          </a:p>
        </p:txBody>
      </p:sp>
      <p:cxnSp>
        <p:nvCxnSpPr>
          <p:cNvPr id="97290" name="AutoShape 10"/>
          <p:cNvCxnSpPr>
            <a:cxnSpLocks noChangeShapeType="1"/>
            <a:stCxn id="97283" idx="7"/>
            <a:endCxn id="97285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1" name="AutoShape 11"/>
          <p:cNvCxnSpPr>
            <a:cxnSpLocks noChangeShapeType="1"/>
            <a:stCxn id="97283" idx="5"/>
            <a:endCxn id="97289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2" name="AutoShape 12"/>
          <p:cNvCxnSpPr>
            <a:cxnSpLocks noChangeShapeType="1"/>
            <a:stCxn id="97286" idx="6"/>
            <a:endCxn id="97283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3" name="AutoShape 13"/>
          <p:cNvCxnSpPr>
            <a:cxnSpLocks noChangeShapeType="1"/>
            <a:stCxn id="97288" idx="6"/>
            <a:endCxn id="97283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4" name="AutoShape 14"/>
          <p:cNvCxnSpPr>
            <a:cxnSpLocks noChangeShapeType="1"/>
            <a:stCxn id="97283" idx="4"/>
            <a:endCxn id="97287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5" name="AutoShape 15"/>
          <p:cNvCxnSpPr>
            <a:cxnSpLocks noChangeShapeType="1"/>
            <a:stCxn id="97284" idx="4"/>
            <a:endCxn id="97283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7296" name="ctl00_ContentPlaceHolder1_wucContentPicEmpty2_gvList_ctl08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8913"/>
            <a:ext cx="16859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64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417638"/>
          </a:xfrm>
        </p:spPr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（六年級）</a:t>
            </a:r>
          </a:p>
        </p:txBody>
      </p:sp>
      <p:sp>
        <p:nvSpPr>
          <p:cNvPr id="98307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98308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在愛裡面</a:t>
            </a:r>
          </a:p>
        </p:txBody>
      </p:sp>
      <p:sp>
        <p:nvSpPr>
          <p:cNvPr id="98309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真愛無敵</a:t>
            </a:r>
          </a:p>
        </p:txBody>
      </p:sp>
      <p:sp>
        <p:nvSpPr>
          <p:cNvPr id="98310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把我所有的都給你</a:t>
            </a:r>
          </a:p>
        </p:txBody>
      </p:sp>
      <p:sp>
        <p:nvSpPr>
          <p:cNvPr id="98311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沙灘上的腳印</a:t>
            </a:r>
          </a:p>
        </p:txBody>
      </p: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心中真有平安</a:t>
            </a:r>
          </a:p>
        </p:txBody>
      </p:sp>
      <p:sp>
        <p:nvSpPr>
          <p:cNvPr id="98313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愛之手</a:t>
            </a:r>
          </a:p>
        </p:txBody>
      </p:sp>
      <p:cxnSp>
        <p:nvCxnSpPr>
          <p:cNvPr id="98314" name="AutoShape 10"/>
          <p:cNvCxnSpPr>
            <a:cxnSpLocks noChangeShapeType="1"/>
            <a:stCxn id="98307" idx="7"/>
            <a:endCxn id="98309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5" name="AutoShape 11"/>
          <p:cNvCxnSpPr>
            <a:cxnSpLocks noChangeShapeType="1"/>
            <a:stCxn id="98307" idx="5"/>
            <a:endCxn id="98313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6" name="AutoShape 12"/>
          <p:cNvCxnSpPr>
            <a:cxnSpLocks noChangeShapeType="1"/>
            <a:stCxn id="98310" idx="6"/>
            <a:endCxn id="98307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7" name="AutoShape 13"/>
          <p:cNvCxnSpPr>
            <a:cxnSpLocks noChangeShapeType="1"/>
            <a:stCxn id="98312" idx="6"/>
            <a:endCxn id="98307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8" name="AutoShape 14"/>
          <p:cNvCxnSpPr>
            <a:cxnSpLocks noChangeShapeType="1"/>
            <a:stCxn id="98307" idx="4"/>
            <a:endCxn id="98311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9" name="AutoShape 15"/>
          <p:cNvCxnSpPr>
            <a:cxnSpLocks noChangeShapeType="1"/>
            <a:stCxn id="98308" idx="4"/>
            <a:endCxn id="98307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8320" name="ctl00_ContentPlaceHolder1_wucContentPicEmpty2_gvList_ctl08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8913"/>
            <a:ext cx="16859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98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（幼兒級）</a:t>
            </a:r>
          </a:p>
        </p:txBody>
      </p:sp>
      <p:sp>
        <p:nvSpPr>
          <p:cNvPr id="71683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71684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和我玩好嗎</a:t>
            </a:r>
            <a:r>
              <a:rPr lang="zh-TW" altLang="en-US" sz="1800" b="1">
                <a:solidFill>
                  <a:srgbClr val="000000"/>
                </a:solidFill>
              </a:rPr>
              <a:t>？</a:t>
            </a:r>
          </a:p>
        </p:txBody>
      </p:sp>
      <p:sp>
        <p:nvSpPr>
          <p:cNvPr id="71685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大家一起來</a:t>
            </a:r>
          </a:p>
        </p:txBody>
      </p:sp>
      <p:sp>
        <p:nvSpPr>
          <p:cNvPr id="71686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好好說話</a:t>
            </a:r>
          </a:p>
        </p:txBody>
      </p:sp>
      <p:sp>
        <p:nvSpPr>
          <p:cNvPr id="71687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遵守遊戲規則</a:t>
            </a:r>
          </a:p>
        </p:txBody>
      </p:sp>
      <p:sp>
        <p:nvSpPr>
          <p:cNvPr id="71688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用愛心說實話</a:t>
            </a:r>
          </a:p>
        </p:txBody>
      </p:sp>
      <p:sp>
        <p:nvSpPr>
          <p:cNvPr id="71689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好哥哥好姊姊</a:t>
            </a:r>
          </a:p>
        </p:txBody>
      </p:sp>
      <p:cxnSp>
        <p:nvCxnSpPr>
          <p:cNvPr id="71690" name="AutoShape 10"/>
          <p:cNvCxnSpPr>
            <a:cxnSpLocks noChangeShapeType="1"/>
            <a:stCxn id="71683" idx="7"/>
            <a:endCxn id="71685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691" name="AutoShape 11"/>
          <p:cNvCxnSpPr>
            <a:cxnSpLocks noChangeShapeType="1"/>
            <a:stCxn id="71683" idx="5"/>
            <a:endCxn id="71689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692" name="AutoShape 12"/>
          <p:cNvCxnSpPr>
            <a:cxnSpLocks noChangeShapeType="1"/>
            <a:stCxn id="71686" idx="6"/>
            <a:endCxn id="71683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693" name="AutoShape 13"/>
          <p:cNvCxnSpPr>
            <a:cxnSpLocks noChangeShapeType="1"/>
            <a:stCxn id="71688" idx="6"/>
            <a:endCxn id="71683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694" name="AutoShape 14"/>
          <p:cNvCxnSpPr>
            <a:cxnSpLocks noChangeShapeType="1"/>
            <a:stCxn id="71683" idx="4"/>
            <a:endCxn id="71687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695" name="AutoShape 15"/>
          <p:cNvCxnSpPr>
            <a:cxnSpLocks noChangeShapeType="1"/>
            <a:stCxn id="71684" idx="4"/>
            <a:endCxn id="71683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1696" name="ctl00_ContentPlaceHolder1_wucContentPicEmpty2_gvList_ctl02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012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（幼兒級）</a:t>
            </a:r>
          </a:p>
        </p:txBody>
      </p:sp>
      <p:sp>
        <p:nvSpPr>
          <p:cNvPr id="72707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花花世界</a:t>
            </a:r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水果大不同</a:t>
            </a:r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大自然的寶藏</a:t>
            </a:r>
          </a:p>
        </p:txBody>
      </p:sp>
      <p:sp>
        <p:nvSpPr>
          <p:cNvPr id="72711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動物運動會</a:t>
            </a:r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最後的森林</a:t>
            </a:r>
          </a:p>
        </p:txBody>
      </p:sp>
      <p:sp>
        <p:nvSpPr>
          <p:cNvPr id="72713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美麗的外衣</a:t>
            </a:r>
          </a:p>
        </p:txBody>
      </p:sp>
      <p:cxnSp>
        <p:nvCxnSpPr>
          <p:cNvPr id="72714" name="AutoShape 10"/>
          <p:cNvCxnSpPr>
            <a:cxnSpLocks noChangeShapeType="1"/>
            <a:stCxn id="72707" idx="7"/>
            <a:endCxn id="72709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15" name="AutoShape 11"/>
          <p:cNvCxnSpPr>
            <a:cxnSpLocks noChangeShapeType="1"/>
            <a:stCxn id="72707" idx="5"/>
            <a:endCxn id="72713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16" name="AutoShape 12"/>
          <p:cNvCxnSpPr>
            <a:cxnSpLocks noChangeShapeType="1"/>
            <a:stCxn id="72710" idx="6"/>
            <a:endCxn id="72707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17" name="AutoShape 13"/>
          <p:cNvCxnSpPr>
            <a:cxnSpLocks noChangeShapeType="1"/>
            <a:stCxn id="72712" idx="6"/>
            <a:endCxn id="72707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18" name="AutoShape 14"/>
          <p:cNvCxnSpPr>
            <a:cxnSpLocks noChangeShapeType="1"/>
            <a:stCxn id="72707" idx="4"/>
            <a:endCxn id="72711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19" name="AutoShape 15"/>
          <p:cNvCxnSpPr>
            <a:cxnSpLocks noChangeShapeType="1"/>
            <a:stCxn id="72708" idx="4"/>
            <a:endCxn id="72707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2720" name="ctl00_ContentPlaceHolder1_wucContentPicEmpty2_gvList_ctl02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3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（幼兒級）</a:t>
            </a:r>
          </a:p>
        </p:txBody>
      </p:sp>
      <p:sp>
        <p:nvSpPr>
          <p:cNvPr id="73731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忙碌的寶寶</a:t>
            </a:r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我跟你不一樣</a:t>
            </a:r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精采過一生</a:t>
            </a:r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生命小鬥士</a:t>
            </a:r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生命永遠美好</a:t>
            </a:r>
          </a:p>
        </p:txBody>
      </p:sp>
      <p:sp>
        <p:nvSpPr>
          <p:cNvPr id="73737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媽媽沒告訴我</a:t>
            </a:r>
          </a:p>
        </p:txBody>
      </p:sp>
      <p:cxnSp>
        <p:nvCxnSpPr>
          <p:cNvPr id="73738" name="AutoShape 10"/>
          <p:cNvCxnSpPr>
            <a:cxnSpLocks noChangeShapeType="1"/>
            <a:stCxn id="73731" idx="7"/>
            <a:endCxn id="73733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739" name="AutoShape 11"/>
          <p:cNvCxnSpPr>
            <a:cxnSpLocks noChangeShapeType="1"/>
            <a:stCxn id="73731" idx="5"/>
            <a:endCxn id="73737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740" name="AutoShape 12"/>
          <p:cNvCxnSpPr>
            <a:cxnSpLocks noChangeShapeType="1"/>
            <a:stCxn id="73734" idx="6"/>
            <a:endCxn id="73731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741" name="AutoShape 13"/>
          <p:cNvCxnSpPr>
            <a:cxnSpLocks noChangeShapeType="1"/>
            <a:stCxn id="73736" idx="6"/>
            <a:endCxn id="73731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742" name="AutoShape 14"/>
          <p:cNvCxnSpPr>
            <a:cxnSpLocks noChangeShapeType="1"/>
            <a:stCxn id="73731" idx="4"/>
            <a:endCxn id="73735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743" name="AutoShape 15"/>
          <p:cNvCxnSpPr>
            <a:cxnSpLocks noChangeShapeType="1"/>
            <a:stCxn id="73732" idx="4"/>
            <a:endCxn id="73731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3744" name="ctl00_ContentPlaceHolder1_wucContentPicEmpty2_gvList_ctl02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16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（一年級）</a:t>
            </a:r>
          </a:p>
        </p:txBody>
      </p:sp>
      <p:sp>
        <p:nvSpPr>
          <p:cNvPr id="74755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人與己</a:t>
            </a:r>
          </a:p>
        </p:txBody>
      </p:sp>
      <p:sp>
        <p:nvSpPr>
          <p:cNvPr id="74756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知足常樂</a:t>
            </a:r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我會好好吃飯</a:t>
            </a:r>
          </a:p>
        </p:txBody>
      </p:sp>
      <p:sp>
        <p:nvSpPr>
          <p:cNvPr id="74758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我不喧嘩亂叫</a:t>
            </a:r>
          </a:p>
        </p:txBody>
      </p:sp>
      <p:sp>
        <p:nvSpPr>
          <p:cNvPr id="74759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甜言蜜語</a:t>
            </a:r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我只拿一份</a:t>
            </a:r>
          </a:p>
        </p:txBody>
      </p:sp>
      <p:sp>
        <p:nvSpPr>
          <p:cNvPr id="74761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照顧我自己</a:t>
            </a:r>
          </a:p>
        </p:txBody>
      </p:sp>
      <p:cxnSp>
        <p:nvCxnSpPr>
          <p:cNvPr id="74762" name="AutoShape 10"/>
          <p:cNvCxnSpPr>
            <a:cxnSpLocks noChangeShapeType="1"/>
            <a:stCxn id="74755" idx="7"/>
            <a:endCxn id="74757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763" name="AutoShape 11"/>
          <p:cNvCxnSpPr>
            <a:cxnSpLocks noChangeShapeType="1"/>
            <a:stCxn id="74755" idx="5"/>
            <a:endCxn id="74761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764" name="AutoShape 12"/>
          <p:cNvCxnSpPr>
            <a:cxnSpLocks noChangeShapeType="1"/>
            <a:stCxn id="74758" idx="6"/>
            <a:endCxn id="74755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765" name="AutoShape 13"/>
          <p:cNvCxnSpPr>
            <a:cxnSpLocks noChangeShapeType="1"/>
            <a:stCxn id="74760" idx="6"/>
            <a:endCxn id="74755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766" name="AutoShape 14"/>
          <p:cNvCxnSpPr>
            <a:cxnSpLocks noChangeShapeType="1"/>
            <a:stCxn id="74755" idx="4"/>
            <a:endCxn id="74759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767" name="AutoShape 15"/>
          <p:cNvCxnSpPr>
            <a:cxnSpLocks noChangeShapeType="1"/>
            <a:stCxn id="74756" idx="4"/>
            <a:endCxn id="74755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4768" name="ctl00_ContentPlaceHolder1_wucContentPicEmpty2_gvList_ctl03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179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（一年級）</a:t>
            </a:r>
          </a:p>
        </p:txBody>
      </p:sp>
      <p:sp>
        <p:nvSpPr>
          <p:cNvPr id="75779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人與人</a:t>
            </a:r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禮貌小天使</a:t>
            </a:r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相親相愛我的家</a:t>
            </a: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耐心聽話</a:t>
            </a:r>
          </a:p>
        </p:txBody>
      </p:sp>
      <p:sp>
        <p:nvSpPr>
          <p:cNvPr id="75783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你好嗎</a:t>
            </a:r>
            <a:r>
              <a:rPr lang="zh-TW" altLang="en-US" sz="1800" b="1">
                <a:solidFill>
                  <a:srgbClr val="000000"/>
                </a:solidFill>
              </a:rPr>
              <a:t>？</a:t>
            </a:r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不佔他人便宜</a:t>
            </a:r>
          </a:p>
        </p:txBody>
      </p:sp>
      <p:sp>
        <p:nvSpPr>
          <p:cNvPr id="75785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班級大小事</a:t>
            </a:r>
          </a:p>
        </p:txBody>
      </p:sp>
      <p:cxnSp>
        <p:nvCxnSpPr>
          <p:cNvPr id="75786" name="AutoShape 10"/>
          <p:cNvCxnSpPr>
            <a:cxnSpLocks noChangeShapeType="1"/>
            <a:stCxn id="75779" idx="7"/>
            <a:endCxn id="75781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7" name="AutoShape 11"/>
          <p:cNvCxnSpPr>
            <a:cxnSpLocks noChangeShapeType="1"/>
            <a:stCxn id="75779" idx="5"/>
            <a:endCxn id="75785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8" name="AutoShape 12"/>
          <p:cNvCxnSpPr>
            <a:cxnSpLocks noChangeShapeType="1"/>
            <a:stCxn id="75782" idx="6"/>
            <a:endCxn id="75779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9" name="AutoShape 13"/>
          <p:cNvCxnSpPr>
            <a:cxnSpLocks noChangeShapeType="1"/>
            <a:stCxn id="75784" idx="6"/>
            <a:endCxn id="75779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90" name="AutoShape 14"/>
          <p:cNvCxnSpPr>
            <a:cxnSpLocks noChangeShapeType="1"/>
            <a:stCxn id="75779" idx="4"/>
            <a:endCxn id="75783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91" name="AutoShape 15"/>
          <p:cNvCxnSpPr>
            <a:cxnSpLocks noChangeShapeType="1"/>
            <a:stCxn id="75780" idx="4"/>
            <a:endCxn id="75779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5792" name="ctl00_ContentPlaceHolder1_wucContentPicEmpty2_gvList_ctl03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545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（一年級）</a:t>
            </a:r>
          </a:p>
        </p:txBody>
      </p:sp>
      <p:sp>
        <p:nvSpPr>
          <p:cNvPr id="76803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人與環境</a:t>
            </a:r>
          </a:p>
        </p:txBody>
      </p:sp>
      <p:sp>
        <p:nvSpPr>
          <p:cNvPr id="76804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第一座花園</a:t>
            </a:r>
          </a:p>
        </p:txBody>
      </p:sp>
      <p:sp>
        <p:nvSpPr>
          <p:cNvPr id="76805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植物禦防術</a:t>
            </a:r>
          </a:p>
        </p:txBody>
      </p:sp>
      <p:sp>
        <p:nvSpPr>
          <p:cNvPr id="76806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復育美麗花園</a:t>
            </a:r>
          </a:p>
        </p:txBody>
      </p:sp>
      <p:sp>
        <p:nvSpPr>
          <p:cNvPr id="76807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動物愛說話</a:t>
            </a:r>
          </a:p>
        </p:txBody>
      </p:sp>
      <p:sp>
        <p:nvSpPr>
          <p:cNvPr id="76808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海洋的祕密</a:t>
            </a:r>
          </a:p>
        </p:txBody>
      </p:sp>
      <p:sp>
        <p:nvSpPr>
          <p:cNvPr id="76809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猜猜我是誰</a:t>
            </a:r>
          </a:p>
        </p:txBody>
      </p:sp>
      <p:cxnSp>
        <p:nvCxnSpPr>
          <p:cNvPr id="76810" name="AutoShape 10"/>
          <p:cNvCxnSpPr>
            <a:cxnSpLocks noChangeShapeType="1"/>
            <a:stCxn id="76803" idx="7"/>
            <a:endCxn id="76805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811" name="AutoShape 11"/>
          <p:cNvCxnSpPr>
            <a:cxnSpLocks noChangeShapeType="1"/>
            <a:stCxn id="76803" idx="5"/>
            <a:endCxn id="76809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812" name="AutoShape 12"/>
          <p:cNvCxnSpPr>
            <a:cxnSpLocks noChangeShapeType="1"/>
            <a:stCxn id="76806" idx="6"/>
            <a:endCxn id="76803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813" name="AutoShape 13"/>
          <p:cNvCxnSpPr>
            <a:cxnSpLocks noChangeShapeType="1"/>
            <a:stCxn id="76808" idx="6"/>
            <a:endCxn id="76803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814" name="AutoShape 14"/>
          <p:cNvCxnSpPr>
            <a:cxnSpLocks noChangeShapeType="1"/>
            <a:stCxn id="76803" idx="4"/>
            <a:endCxn id="76807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815" name="AutoShape 15"/>
          <p:cNvCxnSpPr>
            <a:cxnSpLocks noChangeShapeType="1"/>
            <a:stCxn id="76804" idx="4"/>
            <a:endCxn id="76803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6816" name="ctl00_ContentPlaceHolder1_wucContentPicEmpty2_gvList_ctl03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294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5400" b="1" i="1" smtClean="0"/>
              <a:t>       </a:t>
            </a:r>
            <a:r>
              <a:rPr lang="zh-TW" altLang="en-US" sz="5400" b="1" i="1" smtClean="0"/>
              <a:t>為生命加分</a:t>
            </a:r>
            <a:r>
              <a:rPr lang="zh-TW" altLang="en-US" sz="4000" b="1" i="1" smtClean="0"/>
              <a:t>（一年級）</a:t>
            </a:r>
          </a:p>
        </p:txBody>
      </p:sp>
      <p:sp>
        <p:nvSpPr>
          <p:cNvPr id="77827" name="Oval 3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人與宇宙</a:t>
            </a:r>
          </a:p>
        </p:txBody>
      </p:sp>
      <p:sp>
        <p:nvSpPr>
          <p:cNvPr id="77828" name="Oval 4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小威向前衝</a:t>
            </a:r>
          </a:p>
        </p:txBody>
      </p:sp>
      <p:sp>
        <p:nvSpPr>
          <p:cNvPr id="77829" name="Oval 5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我為什麼在這裡</a:t>
            </a:r>
          </a:p>
        </p:txBody>
      </p:sp>
      <p:sp>
        <p:nvSpPr>
          <p:cNvPr id="77830" name="Oval 6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精采過一生</a:t>
            </a:r>
          </a:p>
        </p:txBody>
      </p:sp>
      <p:sp>
        <p:nvSpPr>
          <p:cNvPr id="77831" name="Oval 7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相信自己的夢</a:t>
            </a:r>
          </a:p>
        </p:txBody>
      </p:sp>
      <p:sp>
        <p:nvSpPr>
          <p:cNvPr id="77832" name="Oval 8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陪他走過</a:t>
            </a:r>
          </a:p>
        </p:txBody>
      </p:sp>
      <p:sp>
        <p:nvSpPr>
          <p:cNvPr id="77833" name="Oval 9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我是很幸運的</a:t>
            </a:r>
          </a:p>
        </p:txBody>
      </p:sp>
      <p:cxnSp>
        <p:nvCxnSpPr>
          <p:cNvPr id="77834" name="AutoShape 10"/>
          <p:cNvCxnSpPr>
            <a:cxnSpLocks noChangeShapeType="1"/>
            <a:stCxn id="77827" idx="7"/>
            <a:endCxn id="77829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835" name="AutoShape 11"/>
          <p:cNvCxnSpPr>
            <a:cxnSpLocks noChangeShapeType="1"/>
            <a:stCxn id="77827" idx="5"/>
            <a:endCxn id="77833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836" name="AutoShape 12"/>
          <p:cNvCxnSpPr>
            <a:cxnSpLocks noChangeShapeType="1"/>
            <a:stCxn id="77830" idx="6"/>
            <a:endCxn id="77827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837" name="AutoShape 13"/>
          <p:cNvCxnSpPr>
            <a:cxnSpLocks noChangeShapeType="1"/>
            <a:stCxn id="77832" idx="6"/>
            <a:endCxn id="77827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838" name="AutoShape 14"/>
          <p:cNvCxnSpPr>
            <a:cxnSpLocks noChangeShapeType="1"/>
            <a:stCxn id="77827" idx="4"/>
            <a:endCxn id="77831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839" name="AutoShape 15"/>
          <p:cNvCxnSpPr>
            <a:cxnSpLocks noChangeShapeType="1"/>
            <a:stCxn id="77828" idx="4"/>
            <a:endCxn id="77827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7840" name="ctl00_ContentPlaceHolder1_wucContentPicEmpty2_gvList_ctl03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8913"/>
            <a:ext cx="14287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6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0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2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2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931</Words>
  <Application>Microsoft Office PowerPoint</Application>
  <PresentationFormat>如螢幕大小 (4:3)</PresentationFormat>
  <Paragraphs>226</Paragraphs>
  <Slides>29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29</vt:i4>
      </vt:variant>
      <vt:variant>
        <vt:lpstr>投影片標題</vt:lpstr>
      </vt:variant>
      <vt:variant>
        <vt:i4>29</vt:i4>
      </vt:variant>
    </vt:vector>
  </HeadingPairs>
  <TitlesOfParts>
    <vt:vector size="58" baseType="lpstr">
      <vt:lpstr>預設簡報設計</vt:lpstr>
      <vt:lpstr>1_預設簡報設計</vt:lpstr>
      <vt:lpstr>2_預設簡報設計</vt:lpstr>
      <vt:lpstr>3_預設簡報設計</vt:lpstr>
      <vt:lpstr>4_預設簡報設計</vt:lpstr>
      <vt:lpstr>5_預設簡報設計</vt:lpstr>
      <vt:lpstr>6_預設簡報設計</vt:lpstr>
      <vt:lpstr>7_預設簡報設計</vt:lpstr>
      <vt:lpstr>8_預設簡報設計</vt:lpstr>
      <vt:lpstr>9_預設簡報設計</vt:lpstr>
      <vt:lpstr>10_預設簡報設計</vt:lpstr>
      <vt:lpstr>11_預設簡報設計</vt:lpstr>
      <vt:lpstr>12_預設簡報設計</vt:lpstr>
      <vt:lpstr>13_預設簡報設計</vt:lpstr>
      <vt:lpstr>14_預設簡報設計</vt:lpstr>
      <vt:lpstr>15_預設簡報設計</vt:lpstr>
      <vt:lpstr>16_預設簡報設計</vt:lpstr>
      <vt:lpstr>17_預設簡報設計</vt:lpstr>
      <vt:lpstr>18_預設簡報設計</vt:lpstr>
      <vt:lpstr>19_預設簡報設計</vt:lpstr>
      <vt:lpstr>20_預設簡報設計</vt:lpstr>
      <vt:lpstr>21_預設簡報設計</vt:lpstr>
      <vt:lpstr>22_預設簡報設計</vt:lpstr>
      <vt:lpstr>23_預設簡報設計</vt:lpstr>
      <vt:lpstr>24_預設簡報設計</vt:lpstr>
      <vt:lpstr>25_預設簡報設計</vt:lpstr>
      <vt:lpstr>26_預設簡報設計</vt:lpstr>
      <vt:lpstr>27_預設簡報設計</vt:lpstr>
      <vt:lpstr>28_預設簡報設計</vt:lpstr>
      <vt:lpstr>PowerPoint 簡報</vt:lpstr>
      <vt:lpstr>       為生命加分（幼兒級）</vt:lpstr>
      <vt:lpstr>       為生命加分（幼兒級）</vt:lpstr>
      <vt:lpstr>       為生命加分（幼兒級）</vt:lpstr>
      <vt:lpstr>       為生命加分（幼兒級）</vt:lpstr>
      <vt:lpstr>       為生命加分（一年級）</vt:lpstr>
      <vt:lpstr>       為生命加分（一年級）</vt:lpstr>
      <vt:lpstr>       為生命加分（一年級）</vt:lpstr>
      <vt:lpstr>       為生命加分（一年級）</vt:lpstr>
      <vt:lpstr>       為生命加分（二年級）</vt:lpstr>
      <vt:lpstr>       為生命加分（二年級）</vt:lpstr>
      <vt:lpstr>       為生命加分（二年級）</vt:lpstr>
      <vt:lpstr>       為生命加分（二年級）</vt:lpstr>
      <vt:lpstr>       為生命加分（三年級）</vt:lpstr>
      <vt:lpstr>       為生命加分（三年級）</vt:lpstr>
      <vt:lpstr>       為生命加分（三年級）</vt:lpstr>
      <vt:lpstr>       為生命加分（三年級）</vt:lpstr>
      <vt:lpstr>       為生命加分（四年級）</vt:lpstr>
      <vt:lpstr>       為生命加分（四年級）</vt:lpstr>
      <vt:lpstr>       為生命加分（四年級）</vt:lpstr>
      <vt:lpstr>       為生命加分（四年級）</vt:lpstr>
      <vt:lpstr>       為生命加分（五年級）</vt:lpstr>
      <vt:lpstr>       為生命加分（五年級）</vt:lpstr>
      <vt:lpstr>       為生命加分（五年級）</vt:lpstr>
      <vt:lpstr>       為生命加分（五年級）</vt:lpstr>
      <vt:lpstr>       為生命加分（六年級）</vt:lpstr>
      <vt:lpstr>       為生命加分（六年級）</vt:lpstr>
      <vt:lpstr>       為生命加分（六年級）</vt:lpstr>
      <vt:lpstr>       為生命加分（六年級）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user1</dc:creator>
  <cp:lastModifiedBy>user1</cp:lastModifiedBy>
  <cp:revision>1</cp:revision>
  <dcterms:created xsi:type="dcterms:W3CDTF">2015-07-23T09:31:06Z</dcterms:created>
  <dcterms:modified xsi:type="dcterms:W3CDTF">2015-07-23T09:37:49Z</dcterms:modified>
</cp:coreProperties>
</file>